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9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3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066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89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549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96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064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106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3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86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28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448A4-60AE-41BF-987A-8C7417434C1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F642F-57DE-42F8-852B-DF8C3D180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42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5353" y="94024"/>
            <a:ext cx="8893492" cy="640983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1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2"/>
    </mc:Choice>
    <mc:Fallback>
      <p:transition spd="slow" advTm="4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50" y="1181100"/>
            <a:ext cx="7048500" cy="4495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46811" y="444137"/>
            <a:ext cx="7373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big is Tom Thumb?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6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5"/>
    </mc:Choice>
    <mc:Fallback>
      <p:transition spd="slow" advTm="6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4637" y="1109662"/>
            <a:ext cx="6562725" cy="46386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67989" y="535577"/>
            <a:ext cx="8072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did he wear.  What did he do for fun?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1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4"/>
    </mc:Choice>
    <mc:Fallback>
      <p:transition spd="slow" advTm="10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6050" y="1109662"/>
            <a:ext cx="6819900" cy="46386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9977" y="600891"/>
            <a:ext cx="9300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happened when Tom was visiting the frogs?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31"/>
    </mc:Choice>
    <mc:Fallback>
      <p:transition spd="slow" advTm="10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375" y="1181100"/>
            <a:ext cx="6953250" cy="4495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6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8"/>
    </mc:Choice>
    <mc:Fallback>
      <p:transition spd="slow" advTm="2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0862" y="1147762"/>
            <a:ext cx="6010275" cy="4562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4560" y="404949"/>
            <a:ext cx="7419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did the king's chef decide to do with Tom?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39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8"/>
    </mc:Choice>
    <mc:Fallback>
      <p:transition spd="slow" advTm="8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5562" y="1133475"/>
            <a:ext cx="7000875" cy="45910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68434" y="548640"/>
            <a:ext cx="820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did the king want Tom to do for him?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57"/>
    </mc:Choice>
    <mc:Fallback>
      <p:transition spd="slow" advTm="7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1287" y="1095375"/>
            <a:ext cx="6829425" cy="4667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1" y="444137"/>
            <a:ext cx="10097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might Tom be thinking as he performs for the king?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96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8"/>
    </mc:Choice>
    <mc:Fallback>
      <p:transition spd="slow" advTm="8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54</Words>
  <Application>Microsoft Office PowerPoint</Application>
  <PresentationFormat>Widescreen</PresentationFormat>
  <Paragraphs>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2021-01-20T08:50:46Z</dcterms:created>
  <dcterms:modified xsi:type="dcterms:W3CDTF">2021-01-20T09:24:18Z</dcterms:modified>
</cp:coreProperties>
</file>