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Tuesday 7th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infer how a character is feeling.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634" y="2233749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Inference Iggy skills to answer some questions 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Let’s read chapter 3 up to page 35.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404" y="123241"/>
            <a:ext cx="4271805" cy="537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634" y="2233749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Inference Iggy skills to answer some questions 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How do Carrie and </a:t>
            </a:r>
            <a:r>
              <a:rPr lang="en-GB" sz="4800" smtClean="0">
                <a:latin typeface="HfW cursive" panose="00000500000000000000" pitchFamily="2" charset="0"/>
              </a:rPr>
              <a:t>Ben feel?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404" y="123241"/>
            <a:ext cx="4271805" cy="537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3272</TotalTime>
  <Words>51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HfW cursive</vt:lpstr>
      <vt:lpstr>Twinkl Cursive Looped</vt:lpstr>
      <vt:lpstr>Metropolitan</vt:lpstr>
      <vt:lpstr>Tuesday 7th September 2021</vt:lpstr>
      <vt:lpstr>We are going to use our Inference Iggy skills to answer some questions today!  Let’s read chapter 3 up to page 35.  </vt:lpstr>
      <vt:lpstr>We are going to use our Inference Iggy skills to answer some questions today!  How do Carrie and Ben feel?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21</cp:revision>
  <dcterms:created xsi:type="dcterms:W3CDTF">2021-08-21T13:21:36Z</dcterms:created>
  <dcterms:modified xsi:type="dcterms:W3CDTF">2021-08-31T18:31:32Z</dcterms:modified>
</cp:coreProperties>
</file>