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8" d="100"/>
          <a:sy n="68" d="100"/>
        </p:scale>
        <p:origin x="4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A6BCF-3770-448F-B0B5-1BB00063F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59C02A-B35B-4074-AC12-A5963457A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7A444C-ADA6-4916-9D43-092BA014C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5571E5-D103-4458-93BD-57EF0E88E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2031E-CC42-4134-9A18-4DD0D4995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250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5170E-DA7D-4A15-8BE3-D82FC34B4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CAE3D-0508-4521-A550-3BE8D8DB1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BA04D8-BFC6-4A01-B94E-A19FA5326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2ECA7B-FD32-4A84-815A-E94AA3BA6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68620-CCDA-4DC4-A46E-8FDA6AB92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693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51EA8-F588-4C96-B220-1A85DF5CD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DA09E-0E36-4CC8-9414-97B83EB57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228B5-BEE0-4F36-BBC9-71330EC80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87BB1-1FD4-4C46-9C18-BEC07386A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09B1D-1F04-4B0B-B18D-04131A9AF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133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0F781-2CCE-4F1E-9D7C-CD04FE0FA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8F347-FAC1-4555-81E4-4716F3FD68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693406-3857-4C99-9D92-9294A0DD3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5799E-6BC4-4A0E-8C6D-86A350435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0B17BC-A73C-4BAE-A78D-E3534A859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B7F15B-8667-4F3A-8455-4C3CB29F2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409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B704A-EFDE-4DA0-A5B8-9694267BD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C41CB-1D41-4BE4-B25F-8764B7DCD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C84164-0B04-4888-854D-B38358F466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041316-D315-4619-A25A-A874F2A8F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6FB254-C3B3-4C98-A918-035681E62B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D151B1-3FFB-4410-BAA9-F1F2233A9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E9DD3E-79C9-4605-95C5-4CFBB84CC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5D93E5-080E-43B7-B59C-965684706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891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DC867-C336-43CC-AECA-C3F0071EE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42DE28-5D4F-4A79-8A43-43117A080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95AB92-5F0B-40AA-B68D-26C61E602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EB99B6-82C0-4C47-ADE4-F4980B4B6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42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D9312A-138F-47BC-A6BC-7233D0A2E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17358-BE47-41A1-886E-1C0275204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CD579A-2BB9-40C6-BAB2-54BACF606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022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A1EB8-85BE-4D18-97A3-D4752603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547A0-BFED-461E-B9AC-392029B48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2E19EE-1488-4E80-8551-40797D45D6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25509A-9A4A-416D-8380-A0DC72DFC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CD3012-0B38-41D0-957A-611A05623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CC157E-5826-42C5-81B7-0D702E1EC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898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CEF9E-4040-4692-A9FC-D36847650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EFA284-5925-457F-BEAA-310F7711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B25FA-F099-4630-82E0-3FD194FBAC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5857C0-86F8-474F-95CD-D9F48DE15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58B7D-21D3-4167-833B-3B8FFBB8C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20356-5A97-4B57-8E53-1789D010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113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6CAEB-DA6C-440D-B721-84FDD27CA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3C07FF-5235-4DD4-9D3E-07723E5AE7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2B4C6-AB18-49E8-9E5C-74F54E0DD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90E3C-F243-4B12-A8E6-2D6516F82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76453-45F3-419D-B313-D81DE55F2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99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845BB5-E51E-458D-AEF8-DFEAD872C7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C0350A-0D4D-4C5A-9310-46230D5FDE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BE715-2ACF-4FE9-AC39-5B388A382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32B49-89E3-4907-A1B9-95DBD3423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2A6E23-B759-4778-A45F-D57BA0B76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34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40A595-C3D6-4C8C-8128-4B644C01A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98A3C-6CFA-495D-B588-ECEEC8069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1F16A-BB7A-47AA-A744-3AC340D595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40612-36B3-4494-B44B-6ED62D6E836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49384-04D7-4BF7-9641-04EC6550DF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25F741-7F95-4699-A6A5-A55747EEA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744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11 tonnes of food waste collected in first week in Bracknell Forest |  Bracknell News">
            <a:extLst>
              <a:ext uri="{FF2B5EF4-FFF2-40B4-BE49-F238E27FC236}">
                <a16:creationId xmlns:a16="http://schemas.microsoft.com/office/drawing/2014/main" id="{5C5F8A5A-740B-4345-9190-54C115F9E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94201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problem of food waste - OLIO">
            <a:extLst>
              <a:ext uri="{FF2B5EF4-FFF2-40B4-BE49-F238E27FC236}">
                <a16:creationId xmlns:a16="http://schemas.microsoft.com/office/drawing/2014/main" id="{1796BCE8-3B26-4418-B61A-5358C279E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434" y="0"/>
            <a:ext cx="5865566" cy="329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scale of the food waste problem and a solution | Euronews">
            <a:extLst>
              <a:ext uri="{FF2B5EF4-FFF2-40B4-BE49-F238E27FC236}">
                <a16:creationId xmlns:a16="http://schemas.microsoft.com/office/drawing/2014/main" id="{7AEBAC92-A84E-494E-9B51-E8AFAB8884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3" t="8827" r="8406" b="9873"/>
          <a:stretch/>
        </p:blipFill>
        <p:spPr bwMode="auto">
          <a:xfrm>
            <a:off x="6196551" y="3558620"/>
            <a:ext cx="5995449" cy="329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lving the problem of | Friends of the Earth">
            <a:extLst>
              <a:ext uri="{FF2B5EF4-FFF2-40B4-BE49-F238E27FC236}">
                <a16:creationId xmlns:a16="http://schemas.microsoft.com/office/drawing/2014/main" id="{433CD1C2-008C-4FCF-B171-3D6929E9A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558618"/>
            <a:ext cx="5865567" cy="329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157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cp:lastPrinted>2021-09-17T16:11:53Z</cp:lastPrinted>
  <dcterms:created xsi:type="dcterms:W3CDTF">2021-09-17T16:11:38Z</dcterms:created>
  <dcterms:modified xsi:type="dcterms:W3CDTF">2021-09-17T17:19:00Z</dcterms:modified>
</cp:coreProperties>
</file>