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66" r:id="rId3"/>
    <p:sldId id="267" r:id="rId4"/>
    <p:sldId id="269" r:id="rId5"/>
    <p:sldId id="270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30/08/2021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8/30/2021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0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Thursday 9th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091267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</a:t>
            </a:r>
            <a:r>
              <a:rPr lang="en-GB" sz="6000" u="sng" dirty="0" smtClean="0">
                <a:latin typeface="HfW cursive" panose="00000500000000000000" pitchFamily="2" charset="0"/>
              </a:rPr>
              <a:t>To summarise a chapter.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132" y="3108960"/>
            <a:ext cx="7289075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We are going to use our Summarising Sheba skills today!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I am going to describe my morning to you </a:t>
            </a:r>
            <a:r>
              <a:rPr lang="en-GB" sz="4800" dirty="0" smtClean="0">
                <a:latin typeface="HfW cursive" panose="00000500000000000000" pitchFamily="2" charset="0"/>
                <a:sym typeface="Wingdings" panose="05000000000000000000" pitchFamily="2" charset="2"/>
              </a:rPr>
              <a:t>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603" y="168366"/>
            <a:ext cx="4514035" cy="570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4" y="431074"/>
            <a:ext cx="11155680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Can you summarise the chapter in 2 </a:t>
            </a:r>
            <a:r>
              <a:rPr lang="en-GB" sz="4800" dirty="0" smtClean="0">
                <a:latin typeface="HfW cursive" panose="00000500000000000000" pitchFamily="2" charset="0"/>
              </a:rPr>
              <a:t>minutes with your partner?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4" y="431074"/>
            <a:ext cx="11155680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Can you summarise the chapter in 1 </a:t>
            </a:r>
            <a:r>
              <a:rPr lang="en-GB" sz="4800" dirty="0" smtClean="0">
                <a:latin typeface="HfW cursive" panose="00000500000000000000" pitchFamily="2" charset="0"/>
              </a:rPr>
              <a:t>minute with your partner?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401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074" y="431074"/>
            <a:ext cx="11155680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Can you summarise the chapter in 30 seconds </a:t>
            </a:r>
            <a:r>
              <a:rPr lang="en-GB" sz="4800" dirty="0" smtClean="0">
                <a:latin typeface="HfW cursive" panose="00000500000000000000" pitchFamily="2" charset="0"/>
              </a:rPr>
              <a:t>with your partner?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530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643" y="-744584"/>
            <a:ext cx="10162903" cy="4132052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Your task: 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With your group, some up the chapter with 3 freeze frames!</a:t>
            </a: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137" y="3827417"/>
            <a:ext cx="4101737" cy="259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61920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3299</TotalTime>
  <Words>68</Words>
  <Application>Microsoft Office PowerPoint</Application>
  <PresentationFormat>Widescreen</PresentationFormat>
  <Paragraphs>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 Light</vt:lpstr>
      <vt:lpstr>HfW cursive</vt:lpstr>
      <vt:lpstr>Twinkl Cursive Looped</vt:lpstr>
      <vt:lpstr>Wingdings</vt:lpstr>
      <vt:lpstr>Metropolitan</vt:lpstr>
      <vt:lpstr>Thursday 9th September 2021</vt:lpstr>
      <vt:lpstr>We are going to use our Summarising Sheba skills today!  I am going to describe my morning to you    </vt:lpstr>
      <vt:lpstr>Can you summarise the chapter in 2 minutes with your partner? </vt:lpstr>
      <vt:lpstr>Can you summarise the chapter in 1 minute with your partner? </vt:lpstr>
      <vt:lpstr>Can you summarise the chapter in 30 seconds with your partner? </vt:lpstr>
      <vt:lpstr>Your task:   With your group, some up the chapter with 3 freeze frames!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24</cp:revision>
  <dcterms:created xsi:type="dcterms:W3CDTF">2021-08-21T13:21:36Z</dcterms:created>
  <dcterms:modified xsi:type="dcterms:W3CDTF">2021-08-31T18:59:01Z</dcterms:modified>
</cp:coreProperties>
</file>