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305" r:id="rId6"/>
    <p:sldId id="288" r:id="rId7"/>
    <p:sldId id="301" r:id="rId8"/>
    <p:sldId id="304" r:id="rId9"/>
    <p:sldId id="306" r:id="rId10"/>
    <p:sldId id="307" r:id="rId11"/>
    <p:sldId id="308" r:id="rId12"/>
    <p:sldId id="309" r:id="rId13"/>
    <p:sldId id="295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Cursive Looped" panose="020B0604020202020204" charset="0"/>
      <p:regular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0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Thursday 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13</a:t>
            </a:r>
            <a:r>
              <a:rPr lang="en-GB" sz="5400" u="sng" baseline="30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January 2022</a:t>
            </a:r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Today, you are going to begin to write the last two lines of your own Cinquain poem!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2900" y="18188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445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First, I would like you to review your star and a wish from yesterday.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0CFDA-C7ED-44D9-965D-E55C4812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053" y="2940646"/>
            <a:ext cx="3982006" cy="363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We are going to write the last two lines today!</a:t>
            </a:r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use this template to help us! </a:t>
            </a:r>
            <a:r>
              <a:rPr lang="en-GB" sz="5400" b="1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Each line represents a syllable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not a word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139" y="2853680"/>
            <a:ext cx="6629400" cy="38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8" y="4194176"/>
            <a:ext cx="813940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Firstly, let’s begin with the feeling line. This should be eight syllables. </a:t>
            </a:r>
          </a:p>
        </p:txBody>
      </p:sp>
    </p:spTree>
    <p:extLst>
      <p:ext uri="{BB962C8B-B14F-4D97-AF65-F5344CB8AC3E}">
        <p14:creationId xmlns:p14="http://schemas.microsoft.com/office/powerpoint/2010/main" val="3119977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283465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19137" y="245937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5" y="78502"/>
            <a:ext cx="6087718" cy="28797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38742" y="2856620"/>
            <a:ext cx="89697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Next, let’s try the conclusion line. We need to link this back to the subject.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line should be two syllables long. </a:t>
            </a:r>
          </a:p>
        </p:txBody>
      </p:sp>
    </p:spTree>
    <p:extLst>
      <p:ext uri="{BB962C8B-B14F-4D97-AF65-F5344CB8AC3E}">
        <p14:creationId xmlns:p14="http://schemas.microsoft.com/office/powerpoint/2010/main" val="813630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468454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362779" y="268357"/>
            <a:ext cx="901479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Star and a wish 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Reflection!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Did you achieve your wish from yesterday? Why? </a:t>
            </a:r>
            <a:r>
              <a:rPr lang="en-GB" sz="4400">
                <a:solidFill>
                  <a:schemeClr val="bg1"/>
                </a:solidFill>
                <a:latin typeface="Twinkl Cursive Looped" panose="02000000000000000000" pitchFamily="2" charset="0"/>
              </a:rPr>
              <a:t>Why not? </a:t>
            </a:r>
            <a:endParaRPr lang="en-GB" sz="2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C31CAF-D6B7-4470-99D1-CD13BE7BEEBE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6860729-D470-4EC4-84AA-4076A860AE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0E11DC-567A-42AA-9A2F-4A860296F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2051</TotalTime>
  <Words>253</Words>
  <Application>Microsoft Office PowerPoint</Application>
  <PresentationFormat>On-screen Show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Twinkl Cursive Looped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27</cp:revision>
  <dcterms:created xsi:type="dcterms:W3CDTF">2020-10-11T13:03:23Z</dcterms:created>
  <dcterms:modified xsi:type="dcterms:W3CDTF">2022-01-03T20:33:19Z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