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5656B0A-829A-4D88-9CEF-6E2215E9C003}"/>
              </a:ext>
            </a:extLst>
          </p:cNvPr>
          <p:cNvCxnSpPr/>
          <p:nvPr/>
        </p:nvCxnSpPr>
        <p:spPr>
          <a:xfrm>
            <a:off x="146367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E427344-8D70-4BD2-AECF-60225014B99B}"/>
              </a:ext>
            </a:extLst>
          </p:cNvPr>
          <p:cNvCxnSpPr/>
          <p:nvPr/>
        </p:nvCxnSpPr>
        <p:spPr>
          <a:xfrm>
            <a:off x="470852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>
            <a:extLst>
              <a:ext uri="{FF2B5EF4-FFF2-40B4-BE49-F238E27FC236}">
                <a16:creationId xmlns:a16="http://schemas.microsoft.com/office/drawing/2014/main" id="{43C76462-820C-4C1A-969F-826AC59C6F5E}"/>
              </a:ext>
            </a:extLst>
          </p:cNvPr>
          <p:cNvSpPr/>
          <p:nvPr/>
        </p:nvSpPr>
        <p:spPr>
          <a:xfrm>
            <a:off x="4540250" y="3525838"/>
            <a:ext cx="46038" cy="46037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Date Placeholder 14">
            <a:extLst>
              <a:ext uri="{FF2B5EF4-FFF2-40B4-BE49-F238E27FC236}">
                <a16:creationId xmlns:a16="http://schemas.microsoft.com/office/drawing/2014/main" id="{F65FF7F3-5D1C-47EC-BE0B-D06A32A7CF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78AE15-A9D0-492E-B56B-8FE4F243CFDC}" type="datetimeFigureOut">
              <a:rPr lang="en-US"/>
              <a:pPr>
                <a:defRPr/>
              </a:pPr>
              <a:t>9/20/2020</a:t>
            </a:fld>
            <a:endParaRPr lang="en-GB"/>
          </a:p>
        </p:txBody>
      </p:sp>
      <p:sp>
        <p:nvSpPr>
          <p:cNvPr id="8" name="Slide Number Placeholder 15">
            <a:extLst>
              <a:ext uri="{FF2B5EF4-FFF2-40B4-BE49-F238E27FC236}">
                <a16:creationId xmlns:a16="http://schemas.microsoft.com/office/drawing/2014/main" id="{1C9FA394-828F-406A-BEF2-D23CBDD6363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92C1BF5-0CC0-4E04-B04F-A6EA206934F0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10" name="Footer Placeholder 16">
            <a:extLst>
              <a:ext uri="{FF2B5EF4-FFF2-40B4-BE49-F238E27FC236}">
                <a16:creationId xmlns:a16="http://schemas.microsoft.com/office/drawing/2014/main" id="{D767A640-954A-4C64-A875-477EF64DD16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6418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23">
            <a:extLst>
              <a:ext uri="{FF2B5EF4-FFF2-40B4-BE49-F238E27FC236}">
                <a16:creationId xmlns:a16="http://schemas.microsoft.com/office/drawing/2014/main" id="{C3B623B0-CAD2-4B7A-ACAD-55512D1D1E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411A35-C138-4F1E-A7E4-0F10A55A11B9}" type="datetimeFigureOut">
              <a:rPr lang="en-US"/>
              <a:pPr>
                <a:defRPr/>
              </a:pPr>
              <a:t>9/20/2020</a:t>
            </a:fld>
            <a:endParaRPr lang="en-GB"/>
          </a:p>
        </p:txBody>
      </p:sp>
      <p:sp>
        <p:nvSpPr>
          <p:cNvPr id="5" name="Footer Placeholder 9">
            <a:extLst>
              <a:ext uri="{FF2B5EF4-FFF2-40B4-BE49-F238E27FC236}">
                <a16:creationId xmlns:a16="http://schemas.microsoft.com/office/drawing/2014/main" id="{E544AF7B-8D32-4C58-AEAF-7F46BDE31D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21">
            <a:extLst>
              <a:ext uri="{FF2B5EF4-FFF2-40B4-BE49-F238E27FC236}">
                <a16:creationId xmlns:a16="http://schemas.microsoft.com/office/drawing/2014/main" id="{8784DF32-A9FE-4264-83EA-199E33C0E1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7297EC-C45E-468C-B52D-BFBDDBF0294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27313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757062AE-5744-4585-A944-8C39429BDE43}"/>
              </a:ext>
            </a:extLst>
          </p:cNvPr>
          <p:cNvCxnSpPr/>
          <p:nvPr/>
        </p:nvCxnSpPr>
        <p:spPr>
          <a:xfrm>
            <a:off x="685800" y="4916488"/>
            <a:ext cx="7924800" cy="4762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B79F182-C939-4448-A299-214EA5D12B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97D7FA-7C8C-4BB4-9A48-1CD84CE38F9E}" type="datetimeFigureOut">
              <a:rPr lang="en-US"/>
              <a:pPr>
                <a:defRPr/>
              </a:pPr>
              <a:t>9/20/2020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0DDA1FD-9D23-40FC-A298-0A8D986DD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03868BA-6743-4327-A1CD-2BAD9D2799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019D42-B4C2-4DD8-B209-28197E67A6B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08330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23">
            <a:extLst>
              <a:ext uri="{FF2B5EF4-FFF2-40B4-BE49-F238E27FC236}">
                <a16:creationId xmlns:a16="http://schemas.microsoft.com/office/drawing/2014/main" id="{2020ADF5-84A6-44E1-83C1-CD6302BB2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DBFF4-18A5-4F64-B77A-FAD96871154B}" type="datetimeFigureOut">
              <a:rPr lang="en-US"/>
              <a:pPr>
                <a:defRPr/>
              </a:pPr>
              <a:t>9/20/2020</a:t>
            </a:fld>
            <a:endParaRPr lang="en-GB"/>
          </a:p>
        </p:txBody>
      </p:sp>
      <p:sp>
        <p:nvSpPr>
          <p:cNvPr id="6" name="Footer Placeholder 9">
            <a:extLst>
              <a:ext uri="{FF2B5EF4-FFF2-40B4-BE49-F238E27FC236}">
                <a16:creationId xmlns:a16="http://schemas.microsoft.com/office/drawing/2014/main" id="{8D58BE0B-75E3-4FC4-A7B4-0AC70039D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21">
            <a:extLst>
              <a:ext uri="{FF2B5EF4-FFF2-40B4-BE49-F238E27FC236}">
                <a16:creationId xmlns:a16="http://schemas.microsoft.com/office/drawing/2014/main" id="{C94AEEE4-F118-42AD-9AE1-2A3D154431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E71560-C504-4D71-B1FB-E6F3F28489F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20558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A6169D6-594A-4BB0-98C4-527334EA5217}"/>
              </a:ext>
            </a:extLst>
          </p:cNvPr>
          <p:cNvCxnSpPr/>
          <p:nvPr/>
        </p:nvCxnSpPr>
        <p:spPr>
          <a:xfrm>
            <a:off x="563563" y="2179638"/>
            <a:ext cx="3748087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C674169-E024-416A-B712-F16E8619AB4A}"/>
              </a:ext>
            </a:extLst>
          </p:cNvPr>
          <p:cNvCxnSpPr/>
          <p:nvPr/>
        </p:nvCxnSpPr>
        <p:spPr>
          <a:xfrm>
            <a:off x="4754563" y="2179638"/>
            <a:ext cx="3749675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22557AF-6A18-4B0C-914C-DCCE06EF999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0CAD539-C676-4FEC-9613-A86EB8C5DCAD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10" name="Footer Placeholder 7">
            <a:extLst>
              <a:ext uri="{FF2B5EF4-FFF2-40B4-BE49-F238E27FC236}">
                <a16:creationId xmlns:a16="http://schemas.microsoft.com/office/drawing/2014/main" id="{9CA4C8A0-3B97-49D1-9376-16EA816A0E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" name="Date Placeholder 6">
            <a:extLst>
              <a:ext uri="{FF2B5EF4-FFF2-40B4-BE49-F238E27FC236}">
                <a16:creationId xmlns:a16="http://schemas.microsoft.com/office/drawing/2014/main" id="{DE1FECDF-5935-47C7-A1B2-5E1E48E0C341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6CB8D-97A0-4D4D-AAB0-9F7A03201EC2}" type="datetimeFigureOut">
              <a:rPr lang="en-US"/>
              <a:pPr>
                <a:defRPr/>
              </a:pPr>
              <a:t>9/20/2020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2401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3">
            <a:extLst>
              <a:ext uri="{FF2B5EF4-FFF2-40B4-BE49-F238E27FC236}">
                <a16:creationId xmlns:a16="http://schemas.microsoft.com/office/drawing/2014/main" id="{AA8AD8E7-2F73-461A-907A-BC9325B953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79013C-347F-4A5C-83ED-582333DC5653}" type="datetimeFigureOut">
              <a:rPr lang="en-US"/>
              <a:pPr>
                <a:defRPr/>
              </a:pPr>
              <a:t>9/20/2020</a:t>
            </a:fld>
            <a:endParaRPr lang="en-GB"/>
          </a:p>
        </p:txBody>
      </p:sp>
      <p:sp>
        <p:nvSpPr>
          <p:cNvPr id="4" name="Footer Placeholder 9">
            <a:extLst>
              <a:ext uri="{FF2B5EF4-FFF2-40B4-BE49-F238E27FC236}">
                <a16:creationId xmlns:a16="http://schemas.microsoft.com/office/drawing/2014/main" id="{B2370B9D-14FE-4E34-BA57-FAA2EBF59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21">
            <a:extLst>
              <a:ext uri="{FF2B5EF4-FFF2-40B4-BE49-F238E27FC236}">
                <a16:creationId xmlns:a16="http://schemas.microsoft.com/office/drawing/2014/main" id="{FBFFD453-9EF9-4094-B091-EC9B4B02E3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98787E-ED07-4B29-81F8-0A12571887D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37506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3">
            <a:extLst>
              <a:ext uri="{FF2B5EF4-FFF2-40B4-BE49-F238E27FC236}">
                <a16:creationId xmlns:a16="http://schemas.microsoft.com/office/drawing/2014/main" id="{F34FD958-F74F-4651-B342-AAFC558D0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C045A-3B77-4BF7-952E-B096AF31E0E8}" type="datetimeFigureOut">
              <a:rPr lang="en-US"/>
              <a:pPr>
                <a:defRPr/>
              </a:pPr>
              <a:t>9/20/2020</a:t>
            </a:fld>
            <a:endParaRPr lang="en-GB"/>
          </a:p>
        </p:txBody>
      </p:sp>
      <p:sp>
        <p:nvSpPr>
          <p:cNvPr id="3" name="Footer Placeholder 9">
            <a:extLst>
              <a:ext uri="{FF2B5EF4-FFF2-40B4-BE49-F238E27FC236}">
                <a16:creationId xmlns:a16="http://schemas.microsoft.com/office/drawing/2014/main" id="{0347AAC9-2EF1-4EE0-A8AA-752D984A87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21">
            <a:extLst>
              <a:ext uri="{FF2B5EF4-FFF2-40B4-BE49-F238E27FC236}">
                <a16:creationId xmlns:a16="http://schemas.microsoft.com/office/drawing/2014/main" id="{229280A6-4299-46B1-BBD9-D94498126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A42112-BF79-413E-8C94-284E15CFC97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31074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23">
            <a:extLst>
              <a:ext uri="{FF2B5EF4-FFF2-40B4-BE49-F238E27FC236}">
                <a16:creationId xmlns:a16="http://schemas.microsoft.com/office/drawing/2014/main" id="{BB3281FA-CE11-4506-91CF-F42B2E0183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FFC38A-823E-4048-88B4-36D7AC73E02A}" type="datetimeFigureOut">
              <a:rPr lang="en-US"/>
              <a:pPr>
                <a:defRPr/>
              </a:pPr>
              <a:t>9/20/2020</a:t>
            </a:fld>
            <a:endParaRPr lang="en-GB"/>
          </a:p>
        </p:txBody>
      </p:sp>
      <p:sp>
        <p:nvSpPr>
          <p:cNvPr id="6" name="Footer Placeholder 9">
            <a:extLst>
              <a:ext uri="{FF2B5EF4-FFF2-40B4-BE49-F238E27FC236}">
                <a16:creationId xmlns:a16="http://schemas.microsoft.com/office/drawing/2014/main" id="{7EC66BAC-04C6-40F9-9E37-09F5C7BD65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21">
            <a:extLst>
              <a:ext uri="{FF2B5EF4-FFF2-40B4-BE49-F238E27FC236}">
                <a16:creationId xmlns:a16="http://schemas.microsoft.com/office/drawing/2014/main" id="{BF25E1BF-D9E6-40EA-89EF-DB0FB93F5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8EC914-F65D-4220-911C-7C0C1F6B46E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75718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23">
            <a:extLst>
              <a:ext uri="{FF2B5EF4-FFF2-40B4-BE49-F238E27FC236}">
                <a16:creationId xmlns:a16="http://schemas.microsoft.com/office/drawing/2014/main" id="{0515C0E9-C073-40AA-B596-10A8B6D002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B5EEA1-C803-4B29-AF49-EF68E80FE5AE}" type="datetimeFigureOut">
              <a:rPr lang="en-US"/>
              <a:pPr>
                <a:defRPr/>
              </a:pPr>
              <a:t>9/20/2020</a:t>
            </a:fld>
            <a:endParaRPr lang="en-GB"/>
          </a:p>
        </p:txBody>
      </p:sp>
      <p:sp>
        <p:nvSpPr>
          <p:cNvPr id="6" name="Footer Placeholder 9">
            <a:extLst>
              <a:ext uri="{FF2B5EF4-FFF2-40B4-BE49-F238E27FC236}">
                <a16:creationId xmlns:a16="http://schemas.microsoft.com/office/drawing/2014/main" id="{90AB5069-197B-4F1E-923F-00D0645D1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21">
            <a:extLst>
              <a:ext uri="{FF2B5EF4-FFF2-40B4-BE49-F238E27FC236}">
                <a16:creationId xmlns:a16="http://schemas.microsoft.com/office/drawing/2014/main" id="{C228DC39-B645-4FCA-9277-574EA2DF8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136BDF-88A6-4B8C-88A6-A99CAB58C80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04045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23">
            <a:extLst>
              <a:ext uri="{FF2B5EF4-FFF2-40B4-BE49-F238E27FC236}">
                <a16:creationId xmlns:a16="http://schemas.microsoft.com/office/drawing/2014/main" id="{D1EB6D36-F617-4BB1-BBBD-26C5519D72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FF2162-D2AD-40D9-AACB-FE2235DA6708}" type="datetimeFigureOut">
              <a:rPr lang="en-US"/>
              <a:pPr>
                <a:defRPr/>
              </a:pPr>
              <a:t>9/20/2020</a:t>
            </a:fld>
            <a:endParaRPr lang="en-GB"/>
          </a:p>
        </p:txBody>
      </p:sp>
      <p:sp>
        <p:nvSpPr>
          <p:cNvPr id="5" name="Footer Placeholder 9">
            <a:extLst>
              <a:ext uri="{FF2B5EF4-FFF2-40B4-BE49-F238E27FC236}">
                <a16:creationId xmlns:a16="http://schemas.microsoft.com/office/drawing/2014/main" id="{ABEE4300-3982-4125-A8B7-52ACB3B3A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21">
            <a:extLst>
              <a:ext uri="{FF2B5EF4-FFF2-40B4-BE49-F238E27FC236}">
                <a16:creationId xmlns:a16="http://schemas.microsoft.com/office/drawing/2014/main" id="{95BBC736-491E-48C1-B6A0-8B19C495FE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93C20C-AFE4-4822-92FA-938A0E730FB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46678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23">
            <a:extLst>
              <a:ext uri="{FF2B5EF4-FFF2-40B4-BE49-F238E27FC236}">
                <a16:creationId xmlns:a16="http://schemas.microsoft.com/office/drawing/2014/main" id="{229AE777-FF75-4FF7-9DB8-4764FC1754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AE9329-F395-4CD5-866A-A35D5528B074}" type="datetimeFigureOut">
              <a:rPr lang="en-US"/>
              <a:pPr>
                <a:defRPr/>
              </a:pPr>
              <a:t>9/20/2020</a:t>
            </a:fld>
            <a:endParaRPr lang="en-GB"/>
          </a:p>
        </p:txBody>
      </p:sp>
      <p:sp>
        <p:nvSpPr>
          <p:cNvPr id="5" name="Footer Placeholder 9">
            <a:extLst>
              <a:ext uri="{FF2B5EF4-FFF2-40B4-BE49-F238E27FC236}">
                <a16:creationId xmlns:a16="http://schemas.microsoft.com/office/drawing/2014/main" id="{A391135A-91D7-404C-9B23-CE8C337BBD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21">
            <a:extLst>
              <a:ext uri="{FF2B5EF4-FFF2-40B4-BE49-F238E27FC236}">
                <a16:creationId xmlns:a16="http://schemas.microsoft.com/office/drawing/2014/main" id="{71D203A3-A47C-4ED5-99E4-D9B5ED8B1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36D794-614B-4997-B9B7-B25B92FC210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34134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Placeholder 8">
            <a:extLst>
              <a:ext uri="{FF2B5EF4-FFF2-40B4-BE49-F238E27FC236}">
                <a16:creationId xmlns:a16="http://schemas.microsoft.com/office/drawing/2014/main" id="{CD3AA4A6-2EA1-482C-A5DD-F8F311E2912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4" name="Date Placeholder 23">
            <a:extLst>
              <a:ext uri="{FF2B5EF4-FFF2-40B4-BE49-F238E27FC236}">
                <a16:creationId xmlns:a16="http://schemas.microsoft.com/office/drawing/2014/main" id="{17D59793-A180-4E10-AF20-4D25869667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AB8286F-0223-448A-B7C7-161D6FDBE462}" type="datetimeFigureOut">
              <a:rPr lang="en-US"/>
              <a:pPr>
                <a:defRPr/>
              </a:pPr>
              <a:t>9/20/2020</a:t>
            </a:fld>
            <a:endParaRPr lang="en-GB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4F2BF230-9B58-4096-9BAD-A8AA124027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2" name="Slide Number Placeholder 21">
            <a:extLst>
              <a:ext uri="{FF2B5EF4-FFF2-40B4-BE49-F238E27FC236}">
                <a16:creationId xmlns:a16="http://schemas.microsoft.com/office/drawing/2014/main" id="{AB2DCBCB-F07C-4D0C-8E49-674D20257B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noAutofit/>
          </a:bodyPr>
          <a:lstStyle>
            <a:lvl1pPr algn="ctr" eaLnBrk="1" hangingPunct="1">
              <a:defRPr sz="1600">
                <a:solidFill>
                  <a:schemeClr val="tx2"/>
                </a:solidFill>
                <a:latin typeface="Constantia" panose="02030602050306030303" pitchFamily="18" charset="0"/>
              </a:defRPr>
            </a:lvl1pPr>
          </a:lstStyle>
          <a:p>
            <a:fld id="{F6F0500C-9722-4387-9589-8CC0371F386D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5" name="Title Placeholder 4">
            <a:extLst>
              <a:ext uri="{FF2B5EF4-FFF2-40B4-BE49-F238E27FC236}">
                <a16:creationId xmlns:a16="http://schemas.microsoft.com/office/drawing/2014/main" id="{4FFD1485-4B43-49FA-AEB1-B1961A069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7" r:id="rId1"/>
    <p:sldLayoutId id="2147483729" r:id="rId2"/>
    <p:sldLayoutId id="2147483738" r:id="rId3"/>
    <p:sldLayoutId id="2147483730" r:id="rId4"/>
    <p:sldLayoutId id="2147483739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ts val="300"/>
        </a:spcBef>
        <a:spcAft>
          <a:spcPct val="0"/>
        </a:spcAft>
        <a:buClr>
          <a:srgbClr val="B37732"/>
        </a:buClr>
        <a:buSzPct val="85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anose="05020102010507070707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ts val="338"/>
        </a:spcBef>
        <a:spcAft>
          <a:spcPct val="0"/>
        </a:spcAft>
        <a:buClr>
          <a:srgbClr val="D6903D"/>
        </a:buClr>
        <a:buSzPct val="85000"/>
        <a:buFont typeface="Wingdings 2" panose="05020102010507070707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E7FE32-53F8-441A-B6F4-54A096AF375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7200" b="1">
                <a:latin typeface="Comic Sans MS" pitchFamily="66" charset="0"/>
              </a:rPr>
              <a:t>Andy Goldsworthy</a:t>
            </a:r>
          </a:p>
        </p:txBody>
      </p:sp>
      <p:pic>
        <p:nvPicPr>
          <p:cNvPr id="5123" name="Picture 2" descr="C:\Users\Sarah-Jane\AppData\Local\Microsoft\Windows\Temporary Internet Files\Low\Content.IE5\2IAX4PBG\Andy_Goldsworthy3[1].jpg">
            <a:extLst>
              <a:ext uri="{FF2B5EF4-FFF2-40B4-BE49-F238E27FC236}">
                <a16:creationId xmlns:a16="http://schemas.microsoft.com/office/drawing/2014/main" id="{EDE48E58-C0E8-436D-9563-627BAEF0C2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714750"/>
            <a:ext cx="2643188" cy="264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 descr="[Andy_Goldsworthy1.jpg]">
            <a:extLst>
              <a:ext uri="{FF2B5EF4-FFF2-40B4-BE49-F238E27FC236}">
                <a16:creationId xmlns:a16="http://schemas.microsoft.com/office/drawing/2014/main" id="{6BF48803-6579-4969-90BB-D5325DEF44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813" y="3714750"/>
            <a:ext cx="2857500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nga.gov/exhibitions/2005/goldsworthy/images/goldsworthy_vrfs.jpg">
            <a:extLst>
              <a:ext uri="{FF2B5EF4-FFF2-40B4-BE49-F238E27FC236}">
                <a16:creationId xmlns:a16="http://schemas.microsoft.com/office/drawing/2014/main" id="{422B801E-0404-4573-8E33-634A32C873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785938"/>
            <a:ext cx="4286250" cy="476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Box 6">
            <a:extLst>
              <a:ext uri="{FF2B5EF4-FFF2-40B4-BE49-F238E27FC236}">
                <a16:creationId xmlns:a16="http://schemas.microsoft.com/office/drawing/2014/main" id="{EDDDE258-46D7-4F4F-AD02-13A26D6A51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5813" y="1785938"/>
            <a:ext cx="3500437" cy="397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800">
                <a:latin typeface="Comic Sans MS" panose="030F0702030302020204" pitchFamily="66" charset="0"/>
              </a:rPr>
              <a:t>Andy Goldsworthy is an artist from Scotland. He makes sculptures and other works of art out of natural materials: like wood, leaves or stones.</a:t>
            </a:r>
          </a:p>
        </p:txBody>
      </p:sp>
      <p:sp>
        <p:nvSpPr>
          <p:cNvPr id="6148" name="TextBox 7">
            <a:extLst>
              <a:ext uri="{FF2B5EF4-FFF2-40B4-BE49-F238E27FC236}">
                <a16:creationId xmlns:a16="http://schemas.microsoft.com/office/drawing/2014/main" id="{66A8347F-7DDF-4F95-B559-99FEEBC5C0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938" y="571500"/>
            <a:ext cx="74295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3600" b="1">
                <a:latin typeface="Comic Sans MS" panose="030F0702030302020204" pitchFamily="66" charset="0"/>
              </a:rPr>
              <a:t>Who is Andy Goldsworthy?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Content Placeholder 3" descr="andy-goldsworthy-2.jpg">
            <a:extLst>
              <a:ext uri="{FF2B5EF4-FFF2-40B4-BE49-F238E27FC236}">
                <a16:creationId xmlns:a16="http://schemas.microsoft.com/office/drawing/2014/main" id="{C5CC6485-0716-48A9-95EB-9CA2BADB09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71688" y="428625"/>
            <a:ext cx="4619625" cy="4171950"/>
          </a:xfrm>
        </p:spPr>
      </p:pic>
      <p:sp>
        <p:nvSpPr>
          <p:cNvPr id="7171" name="TextBox 4">
            <a:extLst>
              <a:ext uri="{FF2B5EF4-FFF2-40B4-BE49-F238E27FC236}">
                <a16:creationId xmlns:a16="http://schemas.microsoft.com/office/drawing/2014/main" id="{55F67F58-1000-4E79-85AA-10FBBFAC3D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375" y="5000625"/>
            <a:ext cx="77866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3600">
                <a:latin typeface="Comic Sans MS" panose="030F0702030302020204" pitchFamily="66" charset="0"/>
              </a:rPr>
              <a:t>This sculpture is made of stones.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69C845A-34A0-4345-B802-FD1B02BD97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4400" b="1">
                <a:latin typeface="Comic Sans MS" pitchFamily="66" charset="0"/>
              </a:rPr>
              <a:t>This is made of stones too</a:t>
            </a:r>
          </a:p>
        </p:txBody>
      </p:sp>
      <p:pic>
        <p:nvPicPr>
          <p:cNvPr id="8195" name="Picture 2" descr="C:\Users\Sarah-Jane\AppData\Local\Microsoft\Windows\Temporary Internet Files\Low\Content.IE5\2IAX4PBG\Andy_Goldsworthy3[1].jpg">
            <a:extLst>
              <a:ext uri="{FF2B5EF4-FFF2-40B4-BE49-F238E27FC236}">
                <a16:creationId xmlns:a16="http://schemas.microsoft.com/office/drawing/2014/main" id="{C4EC1F16-1FCE-43D7-8433-799EB6D0C49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71688" y="1666875"/>
            <a:ext cx="4643437" cy="4643438"/>
          </a:xfr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Content Placeholder 3" descr="gold_treesoul.jpg">
            <a:extLst>
              <a:ext uri="{FF2B5EF4-FFF2-40B4-BE49-F238E27FC236}">
                <a16:creationId xmlns:a16="http://schemas.microsoft.com/office/drawing/2014/main" id="{7640F049-3893-478B-B9B8-385B1903AC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4375" y="471488"/>
            <a:ext cx="2500313" cy="5743575"/>
          </a:xfrm>
        </p:spPr>
      </p:pic>
      <p:sp>
        <p:nvSpPr>
          <p:cNvPr id="9219" name="TextBox 4">
            <a:extLst>
              <a:ext uri="{FF2B5EF4-FFF2-40B4-BE49-F238E27FC236}">
                <a16:creationId xmlns:a16="http://schemas.microsoft.com/office/drawing/2014/main" id="{54726AC0-8D90-469D-86C7-2D593BEEDA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1938" y="1571625"/>
            <a:ext cx="4786312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3600">
                <a:latin typeface="Comic Sans MS" panose="030F0702030302020204" pitchFamily="66" charset="0"/>
              </a:rPr>
              <a:t>Can you see what he’s wrapped around this tree?</a:t>
            </a:r>
          </a:p>
          <a:p>
            <a:pPr eaLnBrk="1" hangingPunct="1"/>
            <a:endParaRPr lang="en-GB" altLang="en-US" sz="3600">
              <a:latin typeface="Comic Sans MS" panose="030F0702030302020204" pitchFamily="66" charset="0"/>
            </a:endParaRPr>
          </a:p>
          <a:p>
            <a:pPr eaLnBrk="1" hangingPunct="1"/>
            <a:endParaRPr lang="en-GB" altLang="en-US" sz="3600">
              <a:latin typeface="Comic Sans MS" panose="030F0702030302020204" pitchFamily="66" charset="0"/>
            </a:endParaRPr>
          </a:p>
          <a:p>
            <a:pPr eaLnBrk="1" hangingPunct="1"/>
            <a:endParaRPr lang="en-GB" altLang="en-US" sz="3600"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3600">
                <a:latin typeface="Comic Sans MS" panose="030F0702030302020204" pitchFamily="66" charset="0"/>
              </a:rPr>
              <a:t>It’s ice!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Content Placeholder 3" descr="Andy_Goldsworthy_Maple_Leaves_Arrangement.png">
            <a:extLst>
              <a:ext uri="{FF2B5EF4-FFF2-40B4-BE49-F238E27FC236}">
                <a16:creationId xmlns:a16="http://schemas.microsoft.com/office/drawing/2014/main" id="{75CDA437-33D3-4562-A19B-55AA19CC5B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14875" y="2071688"/>
            <a:ext cx="3994150" cy="3952875"/>
          </a:xfrm>
        </p:spPr>
      </p:pic>
      <p:sp>
        <p:nvSpPr>
          <p:cNvPr id="10243" name="TextBox 5">
            <a:extLst>
              <a:ext uri="{FF2B5EF4-FFF2-40B4-BE49-F238E27FC236}">
                <a16:creationId xmlns:a16="http://schemas.microsoft.com/office/drawing/2014/main" id="{F39F5848-3185-4233-AA3B-A7737C66E0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7250" y="2071688"/>
            <a:ext cx="3643313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4400">
                <a:latin typeface="Comic Sans MS" panose="030F0702030302020204" pitchFamily="66" charset="0"/>
              </a:rPr>
              <a:t>This is made of ice and maple leaves.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Content Placeholder 3" descr="goldsworthy.jpg">
            <a:extLst>
              <a:ext uri="{FF2B5EF4-FFF2-40B4-BE49-F238E27FC236}">
                <a16:creationId xmlns:a16="http://schemas.microsoft.com/office/drawing/2014/main" id="{F51C180F-8E27-4EBE-B527-D1803C478B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1500" y="1500188"/>
            <a:ext cx="5081588" cy="4572000"/>
          </a:xfrm>
        </p:spPr>
      </p:pic>
      <p:sp>
        <p:nvSpPr>
          <p:cNvPr id="11267" name="TextBox 4">
            <a:extLst>
              <a:ext uri="{FF2B5EF4-FFF2-40B4-BE49-F238E27FC236}">
                <a16:creationId xmlns:a16="http://schemas.microsoft.com/office/drawing/2014/main" id="{70987BA8-4291-49EB-8245-F035B5714B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0750" y="3000375"/>
            <a:ext cx="2357438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3200">
                <a:latin typeface="Comic Sans MS" panose="030F0702030302020204" pitchFamily="66" charset="0"/>
              </a:rPr>
              <a:t>This is made from leaves too.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ontent Placeholder 1">
            <a:extLst>
              <a:ext uri="{FF2B5EF4-FFF2-40B4-BE49-F238E27FC236}">
                <a16:creationId xmlns:a16="http://schemas.microsoft.com/office/drawing/2014/main" id="{E80D4540-F1BF-49DF-8648-E07D3E464A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 sz="3200">
                <a:latin typeface="Comic Sans MS" panose="030F0702030302020204" pitchFamily="66" charset="0"/>
              </a:rPr>
              <a:t>Today, you will be making your own Andy Goldsworthy-style picture!</a:t>
            </a:r>
          </a:p>
          <a:p>
            <a:pPr eaLnBrk="1" hangingPunct="1"/>
            <a:r>
              <a:rPr lang="en-GB" altLang="en-US" sz="3200">
                <a:latin typeface="Comic Sans MS" panose="030F0702030302020204" pitchFamily="66" charset="0"/>
              </a:rPr>
              <a:t>Now, create your own Andy Goldsworthy inspired artwork using the materials in your garden.</a:t>
            </a:r>
          </a:p>
        </p:txBody>
      </p:sp>
      <p:pic>
        <p:nvPicPr>
          <p:cNvPr id="12291" name="Picture 4" descr="goldsworthy-leafscreen.jpg">
            <a:extLst>
              <a:ext uri="{FF2B5EF4-FFF2-40B4-BE49-F238E27FC236}">
                <a16:creationId xmlns:a16="http://schemas.microsoft.com/office/drawing/2014/main" id="{1EB663E6-10DD-4FA7-A80A-D7B910B280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3841750"/>
            <a:ext cx="2497138" cy="2497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A8108D82E8CD4439E0083AD21CAD23F" ma:contentTypeVersion="12" ma:contentTypeDescription="Create a new document." ma:contentTypeScope="" ma:versionID="bbd2b935905b87064daf28f5f5ccd935">
  <xsd:schema xmlns:xsd="http://www.w3.org/2001/XMLSchema" xmlns:xs="http://www.w3.org/2001/XMLSchema" xmlns:p="http://schemas.microsoft.com/office/2006/metadata/properties" xmlns:ns3="b35d852d-e68f-4799-b1d8-e0dc4642f4be" xmlns:ns4="1287378b-fa1e-4e4c-a4fc-4ccf83d67a30" targetNamespace="http://schemas.microsoft.com/office/2006/metadata/properties" ma:root="true" ma:fieldsID="c9349f7f85675d55a0ba1526b2e2e3e7" ns3:_="" ns4:_="">
    <xsd:import namespace="b35d852d-e68f-4799-b1d8-e0dc4642f4be"/>
    <xsd:import namespace="1287378b-fa1e-4e4c-a4fc-4ccf83d67a3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5d852d-e68f-4799-b1d8-e0dc4642f4b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87378b-fa1e-4e4c-a4fc-4ccf83d67a30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5385DF5-62DD-4C0B-A9D1-C6B126CCB8A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626ECCE-7D92-47D7-8378-A1A210C87B1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35d852d-e68f-4799-b1d8-e0dc4642f4be"/>
    <ds:schemaRef ds:uri="1287378b-fa1e-4e4c-a4fc-4ccf83d67a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79</TotalTime>
  <Words>105</Words>
  <Application>Microsoft Office PowerPoint</Application>
  <PresentationFormat>On-screen Show (4:3)</PresentationFormat>
  <Paragraphs>14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Comic Sans MS</vt:lpstr>
      <vt:lpstr>Constantia</vt:lpstr>
      <vt:lpstr>Wingdings 2</vt:lpstr>
      <vt:lpstr>Paper</vt:lpstr>
      <vt:lpstr>Andy Goldsworthy</vt:lpstr>
      <vt:lpstr>PowerPoint Presentation</vt:lpstr>
      <vt:lpstr>PowerPoint Presentation</vt:lpstr>
      <vt:lpstr>This is made of stones too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Andy Goldsworthy</dc:title>
  <dc:creator>Sarah-Jane</dc:creator>
  <cp:lastModifiedBy>Taiyibha Ahmed</cp:lastModifiedBy>
  <cp:revision>11</cp:revision>
  <dcterms:created xsi:type="dcterms:W3CDTF">2008-10-13T16:06:20Z</dcterms:created>
  <dcterms:modified xsi:type="dcterms:W3CDTF">2020-09-20T15:45:21Z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0x0101007A8108D82E8CD4439E0083AD21CAD23F</vt:lpwstr>
  </property>
</Properties>
</file>