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8614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593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7496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02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157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354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105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19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071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744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040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336C3DF-C59D-4E00-B7AD-400254B1CEEA}" type="datetimeFigureOut">
              <a:rPr lang="en-GB" smtClean="0"/>
              <a:t>07/05/2021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B832CC9-355C-4D18-8C81-AF89DA421261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1988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bitesize/ks3/science/energy_electricity_forces/electric_current_voltage/revision/3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learningcircuits.co.uk/circuit_builder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andythelwell.com/blobz/guide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phet.colorado.edu/sims/html/circuit-construction-kit-dc/latest/circuit-construction-kit-dc_en.html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1045" y="1672047"/>
            <a:ext cx="95853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Monday 10</a:t>
            </a:r>
            <a:r>
              <a:rPr lang="en-GB" sz="3600" u="sng" baseline="30000" dirty="0">
                <a:latin typeface="Comic Sans MS" panose="030F0702030302020204" pitchFamily="66" charset="0"/>
              </a:rPr>
              <a:t>th</a:t>
            </a:r>
            <a:r>
              <a:rPr lang="en-GB" sz="3600" u="sng" dirty="0">
                <a:latin typeface="Comic Sans MS" panose="030F0702030302020204" pitchFamily="66" charset="0"/>
              </a:rPr>
              <a:t> May 2021</a:t>
            </a:r>
          </a:p>
          <a:p>
            <a:r>
              <a:rPr lang="en-GB" sz="3600" u="sng" dirty="0">
                <a:latin typeface="Comic Sans MS" panose="030F0702030302020204" pitchFamily="66" charset="0"/>
              </a:rPr>
              <a:t>LO: To understand electrical circuits</a:t>
            </a:r>
          </a:p>
          <a:p>
            <a:endParaRPr lang="en-GB" sz="3600" u="sng" dirty="0">
              <a:latin typeface="Comic Sans MS" panose="030F0702030302020204" pitchFamily="66" charset="0"/>
            </a:endParaRPr>
          </a:p>
          <a:p>
            <a:r>
              <a:rPr lang="en-GB" sz="3600" u="sng" dirty="0">
                <a:latin typeface="Comic Sans MS" panose="030F0702030302020204" pitchFamily="66" charset="0"/>
              </a:rPr>
              <a:t>C: Electricity. </a:t>
            </a:r>
          </a:p>
        </p:txBody>
      </p:sp>
    </p:spTree>
    <p:extLst>
      <p:ext uri="{BB962C8B-B14F-4D97-AF65-F5344CB8AC3E}">
        <p14:creationId xmlns:p14="http://schemas.microsoft.com/office/powerpoint/2010/main" val="1363525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4949" y="1845734"/>
            <a:ext cx="11416937" cy="4023360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Which of these pictures shows: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A wire 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Crocodile clip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Bulb 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Buzzer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Cell</a:t>
            </a:r>
          </a:p>
          <a:p>
            <a:pPr algn="ctr">
              <a:buFont typeface="Wingdings" panose="05000000000000000000" pitchFamily="2" charset="2"/>
              <a:buChar char="§"/>
            </a:pPr>
            <a:endParaRPr lang="en-GB" dirty="0"/>
          </a:p>
          <a:p>
            <a:pPr algn="ctr">
              <a:buFont typeface="Wingdings" panose="05000000000000000000" pitchFamily="2" charset="2"/>
              <a:buChar char="§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3916" y="4604511"/>
            <a:ext cx="6293135" cy="1505359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81A68A16-2D8B-4986-83B1-BF3D31AFB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MES Bulbs 2.5V | School Science Equipment">
            <a:extLst>
              <a:ext uri="{FF2B5EF4-FFF2-40B4-BE49-F238E27FC236}">
                <a16:creationId xmlns:a16="http://schemas.microsoft.com/office/drawing/2014/main" id="{8C683CB0-9CCE-4673-8A3F-F8BF25C183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86" t="25165" r="40052" b="23495"/>
          <a:stretch/>
        </p:blipFill>
        <p:spPr bwMode="auto">
          <a:xfrm>
            <a:off x="3603775" y="4754362"/>
            <a:ext cx="803389" cy="120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uzzer with Leads - 1.5V | Buzzer, Science fair projects, Science">
            <a:extLst>
              <a:ext uri="{FF2B5EF4-FFF2-40B4-BE49-F238E27FC236}">
                <a16:creationId xmlns:a16="http://schemas.microsoft.com/office/drawing/2014/main" id="{11512F85-9D75-4539-93BA-64081965A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297" y="4765811"/>
            <a:ext cx="1182757" cy="118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319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839B4-93DB-4933-9DA2-CF1F018D9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9ACCF-E8A5-4D01-9E3B-5DA7908988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 difference between a cell and a battery is that a cell is a single unit that converts chemical energy into electrical energy, and a battery is a collection of cells.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050" name="Picture 2" descr="Cell vs Battery - Bifference between Cell and Battery - Cell vs Battery -  YouTube">
            <a:extLst>
              <a:ext uri="{FF2B5EF4-FFF2-40B4-BE49-F238E27FC236}">
                <a16:creationId xmlns:a16="http://schemas.microsoft.com/office/drawing/2014/main" id="{4409A774-19A0-466A-B39B-FD6B04DDB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419" y="2514600"/>
            <a:ext cx="6838121" cy="3846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600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7E25B-5F6A-4400-823A-DDB5C8DEB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80CD89-BAC4-4198-9340-0179028B6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Watch: </a:t>
            </a:r>
            <a:r>
              <a:rPr lang="en-US" u="sng" dirty="0">
                <a:hlinkClick r:id="rId2"/>
              </a:rPr>
              <a:t>http://www.bbc.co.uk/bitesize/ks3/science/energy_electricity_forces/electric_current_voltage/revision/3/</a:t>
            </a:r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53401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886" y="1845733"/>
            <a:ext cx="10763794" cy="4246953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is important when you are building circuits?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will you make my circuit work? </a:t>
            </a:r>
          </a:p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Using this website: </a:t>
            </a:r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  <a:hlinkClick r:id="rId2"/>
              </a:rPr>
              <a:t>https://learningcircuits.co.uk/circuit_builder</a:t>
            </a:r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 </a:t>
            </a:r>
          </a:p>
          <a:p>
            <a:endParaRPr lang="en-GB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Can you build a circuit to make the bulb light up?</a:t>
            </a:r>
          </a:p>
          <a:p>
            <a:endParaRPr lang="en-GB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The cell converts the chemical energy stored within it, into electrical energy which, in turn, makes the bulb light up. 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1026" name="Picture 2" descr="Free Light Bulb Clipart Transparent, Download Free Light Bulb Clipart  Transparent png images, Free ClipArts on Clipart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439" y="2142308"/>
            <a:ext cx="2585408" cy="317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A421C91C-E4EA-44A6-98FC-F548B935E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88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257" y="109331"/>
            <a:ext cx="11560629" cy="162803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Go to: </a:t>
            </a:r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https://www.andythelwell.com/blobz/guide.html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Read the information under ‘Section 1 – What makes circuits work?’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886" y="1845734"/>
            <a:ext cx="10763794" cy="402336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Your challenge: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draw a circuit to show how you would make a buzzer </a:t>
            </a:r>
            <a:r>
              <a:rPr lang="en-GB" sz="2800" b="1" u="sng" dirty="0">
                <a:latin typeface="Comic Sans MS" panose="030F0702030302020204" pitchFamily="66" charset="0"/>
              </a:rPr>
              <a:t>or</a:t>
            </a:r>
            <a:r>
              <a:rPr lang="en-GB" sz="2800" dirty="0">
                <a:latin typeface="Comic Sans MS" panose="030F0702030302020204" pitchFamily="66" charset="0"/>
              </a:rPr>
              <a:t> a motor work?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will you need in your circuit?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Use the key to help you. </a:t>
            </a: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956" y="3036393"/>
            <a:ext cx="3504111" cy="311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588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48478" y="556672"/>
            <a:ext cx="10058400" cy="446088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Your activity…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48478" y="1299058"/>
            <a:ext cx="11050588" cy="4713287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Use the simple circuit cards on the website and predict whether or not the circuits will work using your knowledge of circuits.  </a:t>
            </a:r>
          </a:p>
          <a:p>
            <a:r>
              <a:rPr lang="en-GB" b="1" u="sng" dirty="0">
                <a:latin typeface="Comic Sans MS" panose="030F0702030302020204" pitchFamily="66" charset="0"/>
              </a:rPr>
              <a:t>First</a:t>
            </a:r>
            <a:r>
              <a:rPr lang="en-GB" dirty="0">
                <a:latin typeface="Comic Sans MS" panose="030F0702030302020204" pitchFamily="66" charset="0"/>
              </a:rPr>
              <a:t> you need to explain why you think it will or will not work. </a:t>
            </a:r>
          </a:p>
          <a:p>
            <a:r>
              <a:rPr lang="en-GB" b="1" u="sng" dirty="0">
                <a:latin typeface="Comic Sans MS" panose="030F0702030302020204" pitchFamily="66" charset="0"/>
              </a:rPr>
              <a:t>Then</a:t>
            </a:r>
            <a:r>
              <a:rPr lang="en-GB" dirty="0">
                <a:latin typeface="Comic Sans MS" panose="030F0702030302020204" pitchFamily="66" charset="0"/>
              </a:rPr>
              <a:t> you need to construct the circuit to test your prediction using the website below.. </a:t>
            </a:r>
          </a:p>
          <a:p>
            <a:r>
              <a:rPr lang="en-GB" dirty="0">
                <a:latin typeface="Comic Sans MS" panose="030F0702030302020204" pitchFamily="66" charset="0"/>
              </a:rPr>
              <a:t>Go to: </a:t>
            </a:r>
            <a:r>
              <a:rPr lang="en-GB" dirty="0">
                <a:latin typeface="Comic Sans MS" panose="030F0702030302020204" pitchFamily="66" charset="0"/>
                <a:hlinkClick r:id="rId2"/>
              </a:rPr>
              <a:t>https://phet.colorado.edu/sims/html/circuit-construction-kit-dc/latest/circuit-construction-kit-dc_en.html</a:t>
            </a:r>
            <a:r>
              <a:rPr lang="en-GB" dirty="0">
                <a:latin typeface="Comic Sans MS" panose="030F0702030302020204" pitchFamily="66" charset="0"/>
              </a:rPr>
              <a:t> and click ‘lab.’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Paddling: </a:t>
            </a:r>
            <a:r>
              <a:rPr lang="en-GB" dirty="0">
                <a:latin typeface="Comic Sans MS" panose="030F0702030302020204" pitchFamily="66" charset="0"/>
              </a:rPr>
              <a:t>complete at least 3 circuits. 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Snorkelling: </a:t>
            </a:r>
            <a:r>
              <a:rPr lang="en-GB" dirty="0">
                <a:latin typeface="Comic Sans MS" panose="030F0702030302020204" pitchFamily="66" charset="0"/>
              </a:rPr>
              <a:t>complete at least 5 circuits. 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Diving: </a:t>
            </a:r>
            <a:r>
              <a:rPr lang="en-GB" dirty="0">
                <a:latin typeface="Comic Sans MS" panose="030F0702030302020204" pitchFamily="66" charset="0"/>
              </a:rPr>
              <a:t>complete at least 7 circuits.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9765" y="3375930"/>
            <a:ext cx="5596110" cy="3273065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9750286" y="84713"/>
            <a:ext cx="2439973" cy="12143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Use scientific language!</a:t>
            </a:r>
          </a:p>
        </p:txBody>
      </p:sp>
    </p:spTree>
    <p:extLst>
      <p:ext uri="{BB962C8B-B14F-4D97-AF65-F5344CB8AC3E}">
        <p14:creationId xmlns:p14="http://schemas.microsoft.com/office/powerpoint/2010/main" val="1661147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6DF871-E4D4-4DFB-BA57-9ACE50EF48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353" t="21594" r="22310" b="13768"/>
          <a:stretch/>
        </p:blipFill>
        <p:spPr>
          <a:xfrm>
            <a:off x="2579845" y="-1"/>
            <a:ext cx="7032311" cy="684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77236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99</TotalTime>
  <Words>343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Wingdings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Go to: https://www.andythelwell.com/blobz/guide.html Read the information under ‘Section 1 – What makes circuits work?’</vt:lpstr>
      <vt:lpstr>Your activity…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 Holzman</dc:creator>
  <cp:lastModifiedBy>Emily Fenner</cp:lastModifiedBy>
  <cp:revision>8</cp:revision>
  <dcterms:created xsi:type="dcterms:W3CDTF">2021-05-05T06:29:42Z</dcterms:created>
  <dcterms:modified xsi:type="dcterms:W3CDTF">2021-05-07T09:23:27Z</dcterms:modified>
</cp:coreProperties>
</file>