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0" r:id="rId5"/>
    <p:sldMasterId id="2147483672" r:id="rId6"/>
    <p:sldMasterId id="2147483674" r:id="rId7"/>
    <p:sldMasterId id="2147483676" r:id="rId8"/>
    <p:sldMasterId id="2147483678" r:id="rId9"/>
    <p:sldMasterId id="2147483681" r:id="rId10"/>
    <p:sldMasterId id="2147483685" r:id="rId11"/>
  </p:sldMasterIdLst>
  <p:notesMasterIdLst>
    <p:notesMasterId r:id="rId29"/>
  </p:notesMasterIdLst>
  <p:sldIdLst>
    <p:sldId id="310" r:id="rId12"/>
    <p:sldId id="311" r:id="rId13"/>
    <p:sldId id="297" r:id="rId14"/>
    <p:sldId id="260" r:id="rId15"/>
    <p:sldId id="300" r:id="rId16"/>
    <p:sldId id="298" r:id="rId17"/>
    <p:sldId id="291" r:id="rId18"/>
    <p:sldId id="306" r:id="rId19"/>
    <p:sldId id="301" r:id="rId20"/>
    <p:sldId id="302" r:id="rId21"/>
    <p:sldId id="303" r:id="rId22"/>
    <p:sldId id="305" r:id="rId23"/>
    <p:sldId id="304" r:id="rId24"/>
    <p:sldId id="278" r:id="rId25"/>
    <p:sldId id="307" r:id="rId26"/>
    <p:sldId id="308" r:id="rId27"/>
    <p:sldId id="262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7467" autoAdjust="0"/>
  </p:normalViewPr>
  <p:slideViewPr>
    <p:cSldViewPr snapToGrid="0" snapToObjects="1">
      <p:cViewPr varScale="1">
        <p:scale>
          <a:sx n="97" d="100"/>
          <a:sy n="97" d="100"/>
        </p:scale>
        <p:origin x="204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5940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49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3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183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145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775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12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774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4606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5758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823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426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164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83" r:id="rId2"/>
    <p:sldLayoutId id="2147483684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23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2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816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116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129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763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285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5" Type="http://schemas.openxmlformats.org/officeDocument/2006/relationships/image" Target="../media/image10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5" Type="http://schemas.openxmlformats.org/officeDocument/2006/relationships/image" Target="../media/image10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1.emf"/><Relationship Id="rId12" Type="http://schemas.openxmlformats.org/officeDocument/2006/relationships/image" Target="../media/image1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11" Type="http://schemas.openxmlformats.org/officeDocument/2006/relationships/image" Target="../media/image100.png"/><Relationship Id="rId5" Type="http://schemas.openxmlformats.org/officeDocument/2006/relationships/image" Target="../media/image13.emf"/><Relationship Id="rId10" Type="http://schemas.openxmlformats.org/officeDocument/2006/relationships/image" Target="../media/image90.png"/><Relationship Id="rId4" Type="http://schemas.openxmlformats.org/officeDocument/2006/relationships/image" Target="../media/image12.emf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emf"/><Relationship Id="rId7" Type="http://schemas.openxmlformats.org/officeDocument/2006/relationships/image" Target="../media/image1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7" Type="http://schemas.openxmlformats.org/officeDocument/2006/relationships/image" Target="../media/image1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14.emf"/><Relationship Id="rId7" Type="http://schemas.openxmlformats.org/officeDocument/2006/relationships/image" Target="../media/image12.emf"/><Relationship Id="rId12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21.png"/><Relationship Id="rId11" Type="http://schemas.openxmlformats.org/officeDocument/2006/relationships/image" Target="../media/image23.png"/><Relationship Id="rId10" Type="http://schemas.openxmlformats.org/officeDocument/2006/relationships/image" Target="../media/image13.emf"/><Relationship Id="rId9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1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5" Type="http://schemas.openxmlformats.org/officeDocument/2006/relationships/image" Target="../media/image11.emf"/><Relationship Id="rId4" Type="http://schemas.openxmlformats.org/officeDocument/2006/relationships/image" Target="../media/image13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28.png"/><Relationship Id="rId5" Type="http://schemas.openxmlformats.org/officeDocument/2006/relationships/image" Target="../media/image25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28.png"/><Relationship Id="rId5" Type="http://schemas.openxmlformats.org/officeDocument/2006/relationships/image" Target="../media/image25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28.png"/><Relationship Id="rId5" Type="http://schemas.openxmlformats.org/officeDocument/2006/relationships/image" Target="../media/image25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052" y="365125"/>
            <a:ext cx="8608618" cy="594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26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264" y="531239"/>
            <a:ext cx="8894532" cy="6101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65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334776"/>
                <a:ext cx="7525512" cy="5509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</a:rPr>
                  <a:t>1) 200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</a:t>
                </a: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</a:rPr>
                  <a:t>2) What is the value of 5 in </a:t>
                </a:r>
                <a:r>
                  <a:rPr lang="en-GB" sz="3200" b="1" dirty="0">
                    <a:latin typeface="Calibri" panose="020F0502020204030204" pitchFamily="34" charset="0"/>
                  </a:rPr>
                  <a:t>5</a:t>
                </a:r>
                <a:r>
                  <a:rPr lang="en-GB" sz="3200" dirty="0">
                    <a:latin typeface="Calibri" panose="020F0502020204030204" pitchFamily="34" charset="0"/>
                  </a:rPr>
                  <a:t>63?</a:t>
                </a: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</a:rPr>
                  <a:t>3) What digit is in the tens place in 307?</a:t>
                </a: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525512" cy="5509200"/>
              </a:xfrm>
              <a:prstGeom prst="rect">
                <a:avLst/>
              </a:prstGeom>
              <a:blipFill>
                <a:blip r:embed="rId5"/>
                <a:stretch>
                  <a:fillRect l="-2107" t="-13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39726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67512" y="334776"/>
                <a:ext cx="7525512" cy="5509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</a:rPr>
                  <a:t>1) 200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</a:t>
                </a: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</a:rPr>
                  <a:t>2) What is the value of 5 in </a:t>
                </a:r>
                <a:r>
                  <a:rPr lang="en-GB" sz="3200" b="1" dirty="0">
                    <a:latin typeface="Calibri" panose="020F0502020204030204" pitchFamily="34" charset="0"/>
                  </a:rPr>
                  <a:t>5</a:t>
                </a:r>
                <a:r>
                  <a:rPr lang="en-GB" sz="3200" dirty="0">
                    <a:latin typeface="Calibri" panose="020F0502020204030204" pitchFamily="34" charset="0"/>
                  </a:rPr>
                  <a:t>63?</a:t>
                </a: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</a:rPr>
                  <a:t>3) What digit is in the tens place in 307?</a:t>
                </a: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525512" cy="5509200"/>
              </a:xfrm>
              <a:prstGeom prst="rect">
                <a:avLst/>
              </a:prstGeom>
              <a:blipFill>
                <a:blip r:embed="rId5"/>
                <a:stretch>
                  <a:fillRect l="-2107" t="-13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841538" y="337745"/>
            <a:ext cx="11774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alibri" panose="020F0502020204030204" pitchFamily="34" charset="0"/>
              </a:rPr>
              <a:t>282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43071" y="2276161"/>
            <a:ext cx="11774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alibri" panose="020F0502020204030204" pitchFamily="34" charset="0"/>
              </a:rPr>
              <a:t>500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90646" y="4235638"/>
            <a:ext cx="11774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alibri" panose="020F0502020204030204" pitchFamily="34" charset="0"/>
              </a:rPr>
              <a:t>0</a:t>
            </a:r>
            <a:endParaRPr lang="en-GB" sz="3200" dirty="0"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115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778287" y="1663620"/>
            <a:ext cx="349118" cy="40084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4985590" y="3953686"/>
            <a:ext cx="2184400" cy="2286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515252" y="1114425"/>
            <a:ext cx="706656" cy="199277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2105876" y="1541287"/>
                <a:ext cx="92089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1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5876" y="1541287"/>
                <a:ext cx="920893" cy="584775"/>
              </a:xfrm>
              <a:prstGeom prst="rect">
                <a:avLst/>
              </a:prstGeom>
              <a:blipFill>
                <a:blip r:embed="rId8"/>
                <a:stretch>
                  <a:fillRect t="-12500" r="-197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112730" y="1821522"/>
                <a:ext cx="92089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2730" y="1821522"/>
                <a:ext cx="920893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6107730" y="1827132"/>
                <a:ext cx="17373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7730" y="1827132"/>
                <a:ext cx="1737372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189169" y="3868329"/>
            <a:ext cx="846667" cy="238760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782530" y="3868329"/>
            <a:ext cx="846667" cy="238760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4688334" y="4740247"/>
                <a:ext cx="92089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8334" y="4740247"/>
                <a:ext cx="920893" cy="58477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6889985" y="4740814"/>
                <a:ext cx="17373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100</a:t>
                </a: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9985" y="4740814"/>
                <a:ext cx="1737372" cy="584775"/>
              </a:xfrm>
              <a:prstGeom prst="rect">
                <a:avLst/>
              </a:prstGeom>
              <a:blipFill>
                <a:blip r:embed="rId1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3705" y="3618424"/>
            <a:ext cx="349118" cy="40084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4073" y="3281683"/>
            <a:ext cx="349118" cy="40084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3794" y="2944942"/>
            <a:ext cx="349118" cy="40084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3794" y="2608201"/>
            <a:ext cx="349118" cy="40084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7204" y="2271460"/>
            <a:ext cx="349118" cy="40084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8766" y="1934719"/>
            <a:ext cx="349118" cy="40084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91840" y="1597978"/>
            <a:ext cx="349118" cy="40084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9225" y="1261237"/>
            <a:ext cx="349118" cy="40084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9223" y="924496"/>
            <a:ext cx="349118" cy="40084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93985" y="587755"/>
            <a:ext cx="349118" cy="40084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375895" y="3868329"/>
            <a:ext cx="846667" cy="238760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969260" y="3868329"/>
            <a:ext cx="846667" cy="238760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562625" y="3868329"/>
            <a:ext cx="846667" cy="238760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155990" y="3868329"/>
            <a:ext cx="846667" cy="238760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749355" y="3868329"/>
            <a:ext cx="846667" cy="238760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342720" y="3868329"/>
            <a:ext cx="846667" cy="238760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936085" y="3868329"/>
            <a:ext cx="846667" cy="238760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29450" y="3868329"/>
            <a:ext cx="846667" cy="238760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29450" y="2944942"/>
            <a:ext cx="2528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__ lots of ___ make ____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120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2.77778E-6 -0.03912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68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7.40741E-7 L 0.00017 -0.06528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264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-4.81481E-6 L -0.00017 -0.09189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606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11111E-6 L -0.00017 -0.11806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5903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-0.00035 -0.1449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7245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81481E-6 L -0.00052 0.09815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4907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L 0.00035 0.07222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611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96296E-6 L 0.00018 0.0456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269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1.94444E-6 0.01805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03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00017 -0.01041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0.21128 0.0007 " pathEditMode="relative" rAng="0" ptsTypes="AA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56" y="23"/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44444E-6 L 0.18837 0.00047 " pathEditMode="relative" rAng="0" ptsTypes="AA">
                                      <p:cBhvr>
                                        <p:cTn id="15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10" y="23"/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44444E-6 L 0.16475 0.00047 " pathEditMode="relative" rAng="0" ptsTypes="AA">
                                      <p:cBhvr>
                                        <p:cTn id="1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29" y="23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0.13958 0.0007 " pathEditMode="relative" rAng="0" ptsTypes="AA">
                                      <p:cBhvr>
                                        <p:cTn id="1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79" y="23"/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44444E-6 L 0.1158 0.00024 " pathEditMode="relative" rAng="0" ptsTypes="AA">
                                      <p:cBhvr>
                                        <p:cTn id="1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1" y="0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44444E-6 L 0.06962 -0.00069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2" y="-46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0.04636 -4.44444E-6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" y="0"/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0.09254 -0.00046 " pathEditMode="relative" rAng="0" ptsTypes="AA">
                                      <p:cBhvr>
                                        <p:cTn id="16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18" y="-23"/>
                                    </p:animMotion>
                                  </p:childTnLst>
                                </p:cTn>
                              </p:par>
                              <p:par>
                                <p:cTn id="16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L 0.02257 0.00024 " pathEditMode="relative" rAng="0" ptsTypes="AA">
                                      <p:cBhvr>
                                        <p:cTn id="16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  <p:bldP spid="28" grpId="0"/>
      <p:bldP spid="41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804682" y="416664"/>
            <a:ext cx="846667" cy="2387601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1406019" y="416663"/>
            <a:ext cx="846667" cy="2387601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2007356" y="416662"/>
            <a:ext cx="846667" cy="2387601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2608693" y="416661"/>
            <a:ext cx="846667" cy="238760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210030" y="416661"/>
            <a:ext cx="846667" cy="238760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811366" y="416664"/>
            <a:ext cx="846667" cy="238760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4455828" y="1324454"/>
                <a:ext cx="17373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60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5828" y="1324454"/>
                <a:ext cx="1737372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9" name="Picture 48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775397" y="3010437"/>
            <a:ext cx="1585194" cy="165892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2328051" y="3010437"/>
            <a:ext cx="1585194" cy="165892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775397" y="4527604"/>
            <a:ext cx="1585194" cy="165892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2328051" y="4527604"/>
            <a:ext cx="1585194" cy="165892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4234699" y="4188862"/>
                <a:ext cx="17373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400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4699" y="4188862"/>
                <a:ext cx="1737372" cy="584775"/>
              </a:xfrm>
              <a:prstGeom prst="rect">
                <a:avLst/>
              </a:prstGeom>
              <a:blipFill>
                <a:blip r:embed="rId8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529450" y="2722682"/>
            <a:ext cx="2528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__ lots of ___ make ____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28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4652889" y="3576313"/>
            <a:ext cx="2629460" cy="25822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2973008" y="3871849"/>
                <a:ext cx="17373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1,000</a:t>
                </a:r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3008" y="3871849"/>
                <a:ext cx="1737372" cy="584775"/>
              </a:xfrm>
              <a:prstGeom prst="rect">
                <a:avLst/>
              </a:prstGeom>
              <a:blipFill>
                <a:blip r:embed="rId6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3" name="Picture 4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667512" y="410845"/>
            <a:ext cx="1605994" cy="168069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2120211" y="410845"/>
            <a:ext cx="1605994" cy="168069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3572910" y="410845"/>
            <a:ext cx="1605994" cy="168069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5025609" y="410845"/>
            <a:ext cx="1605994" cy="1680691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6478308" y="410845"/>
            <a:ext cx="1605994" cy="1680691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667512" y="2044773"/>
            <a:ext cx="1605994" cy="1680691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2120211" y="2044773"/>
            <a:ext cx="1605994" cy="1680691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3572910" y="2044773"/>
            <a:ext cx="1605994" cy="1680691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5025609" y="2044773"/>
            <a:ext cx="1605994" cy="1680691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6478308" y="2044773"/>
            <a:ext cx="1605994" cy="1680691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29450" y="4233677"/>
            <a:ext cx="2528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__ lots of ___ make ____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5180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4260268" y="3587656"/>
            <a:ext cx="2629460" cy="25822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6722152" y="4918038"/>
                <a:ext cx="17373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1,000</a:t>
                </a: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2152" y="4918038"/>
                <a:ext cx="1737372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0" name="Picture 4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2515376" y="2119917"/>
            <a:ext cx="1817652" cy="190219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952994" y="577729"/>
            <a:ext cx="349118" cy="40084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280583" y="455396"/>
                <a:ext cx="92089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1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0583" y="455396"/>
                <a:ext cx="920893" cy="584775"/>
              </a:xfrm>
              <a:prstGeom prst="rect">
                <a:avLst/>
              </a:prstGeom>
              <a:blipFill>
                <a:blip r:embed="rId9"/>
                <a:stretch>
                  <a:fillRect t="-12500" r="-2649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1608136" y="825544"/>
            <a:ext cx="694124" cy="195743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092292" y="1452565"/>
                <a:ext cx="17373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2292" y="1452565"/>
                <a:ext cx="1737372" cy="584775"/>
              </a:xfrm>
              <a:prstGeom prst="rect">
                <a:avLst/>
              </a:prstGeom>
              <a:blipFill>
                <a:blip r:embed="rId11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252748" y="2719921"/>
                <a:ext cx="17373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100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2748" y="2719921"/>
                <a:ext cx="1737372" cy="584775"/>
              </a:xfrm>
              <a:prstGeom prst="rect">
                <a:avLst/>
              </a:prstGeom>
              <a:blipFill>
                <a:blip r:embed="rId1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432144" y="5025759"/>
            <a:ext cx="2528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__ lots of ___ make ____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3947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18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0715481"/>
              </p:ext>
            </p:extLst>
          </p:nvPr>
        </p:nvGraphicFramePr>
        <p:xfrm>
          <a:off x="1054921" y="517686"/>
          <a:ext cx="6728824" cy="46585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22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5988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409869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1223345" y="1051052"/>
            <a:ext cx="1407944" cy="1382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2883944" y="1093495"/>
            <a:ext cx="1380892" cy="14451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2883944" y="2506294"/>
            <a:ext cx="1380892" cy="14451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697507" y="1103275"/>
            <a:ext cx="527504" cy="14875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796821" y="1212887"/>
            <a:ext cx="265314" cy="3046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796821" y="2151830"/>
            <a:ext cx="265314" cy="3046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796821" y="1838849"/>
            <a:ext cx="265314" cy="30462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796821" y="2464811"/>
            <a:ext cx="265314" cy="30462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796821" y="1525868"/>
            <a:ext cx="265314" cy="3046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091353" y="1103275"/>
            <a:ext cx="527504" cy="148756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485199" y="1103275"/>
            <a:ext cx="527504" cy="148756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1223345" y="2407247"/>
            <a:ext cx="1407944" cy="138265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1223345" y="3763442"/>
            <a:ext cx="1407944" cy="138265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441477" y="5196581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3,000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36567" y="5196581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66243" y="5196581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20752" y="5196581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553720" y="5659185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3,235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2038" y="5920795"/>
            <a:ext cx="2747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__ lots of ___ make ____</a:t>
            </a:r>
          </a:p>
          <a:p>
            <a:r>
              <a:rPr lang="en-GB" dirty="0"/>
              <a:t>The value of the __ is  ____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067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5205345"/>
              </p:ext>
            </p:extLst>
          </p:nvPr>
        </p:nvGraphicFramePr>
        <p:xfrm>
          <a:off x="1054921" y="517686"/>
          <a:ext cx="6728824" cy="46585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22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5988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409869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1223345" y="1051052"/>
            <a:ext cx="1407944" cy="138265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1223345" y="2407247"/>
            <a:ext cx="1407944" cy="138265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1223345" y="3763442"/>
            <a:ext cx="1407944" cy="138265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412595" y="5186414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3,000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422994" y="5190008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63043" y="5190008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72083" y="5190008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553719" y="5645537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3,035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697507" y="1103275"/>
            <a:ext cx="527504" cy="148756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796821" y="1212887"/>
            <a:ext cx="265314" cy="30462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796821" y="2151830"/>
            <a:ext cx="265314" cy="30462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796821" y="1838849"/>
            <a:ext cx="265314" cy="30462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796821" y="2464811"/>
            <a:ext cx="265314" cy="30462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796821" y="1525868"/>
            <a:ext cx="265314" cy="30462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091353" y="1103275"/>
            <a:ext cx="527504" cy="148756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485199" y="1103275"/>
            <a:ext cx="527504" cy="1487562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412038" y="5920795"/>
            <a:ext cx="2747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__ lots of ___ make ____</a:t>
            </a:r>
          </a:p>
          <a:p>
            <a:r>
              <a:rPr lang="en-GB" dirty="0"/>
              <a:t>The value of the __ is  ____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6136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0807470"/>
              </p:ext>
            </p:extLst>
          </p:nvPr>
        </p:nvGraphicFramePr>
        <p:xfrm>
          <a:off x="1208401" y="1203292"/>
          <a:ext cx="6627224" cy="342104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8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0486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96384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162" y="5263618"/>
            <a:ext cx="1250012" cy="875008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2884981" y="5506788"/>
            <a:ext cx="3006646" cy="508748"/>
          </a:xfrm>
          <a:prstGeom prst="wedgeRoundRectCallout">
            <a:avLst>
              <a:gd name="adj1" fmla="val 76720"/>
              <a:gd name="adj2" fmla="val 3323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</a:rPr>
              <a:t>This number is 134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16959" y="4621304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1,000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343112" y="4621304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300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40288" y="4621304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82410" y="4621304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68956" y="4955277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1,340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5979" y="367574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721045" y="465680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915" y="1857737"/>
            <a:ext cx="788608" cy="76918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434" y="1857737"/>
            <a:ext cx="788608" cy="76918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802" y="1857737"/>
            <a:ext cx="788608" cy="76918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660" y="1857737"/>
            <a:ext cx="788608" cy="76918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434" y="2653920"/>
            <a:ext cx="788608" cy="76918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338" y="1857737"/>
            <a:ext cx="788608" cy="76918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915" y="2653920"/>
            <a:ext cx="788608" cy="76918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338" y="2653920"/>
            <a:ext cx="788608" cy="769184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412038" y="5920795"/>
            <a:ext cx="2747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__ lots of ___ make ____</a:t>
            </a:r>
          </a:p>
          <a:p>
            <a:r>
              <a:rPr lang="en-GB" dirty="0"/>
              <a:t>The value of the __ is  ____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9888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6" grpId="1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925035" y="1157466"/>
            <a:ext cx="5846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value of the 1? 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076221"/>
              </p:ext>
            </p:extLst>
          </p:nvPr>
        </p:nvGraphicFramePr>
        <p:xfrm>
          <a:off x="916537" y="1787676"/>
          <a:ext cx="6627224" cy="31307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8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6521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67358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2329945"/>
            <a:ext cx="788608" cy="76918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00" y="2329945"/>
            <a:ext cx="788608" cy="76918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3085151"/>
            <a:ext cx="788608" cy="76918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00" y="3085151"/>
            <a:ext cx="788608" cy="76918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3840357"/>
            <a:ext cx="788608" cy="76918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033" y="2329945"/>
            <a:ext cx="788608" cy="76918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276" y="2329945"/>
            <a:ext cx="788608" cy="76918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212" y="2329945"/>
            <a:ext cx="788608" cy="76918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276" y="3085151"/>
            <a:ext cx="788608" cy="76918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845" y="2329945"/>
            <a:ext cx="760847" cy="74210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778" y="2329945"/>
            <a:ext cx="760847" cy="742107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133159" y="1136754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100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22873" y="539496"/>
            <a:ext cx="747045" cy="74704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5597939" y="637602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3" name="Rectangle 2"/>
          <p:cNvSpPr/>
          <p:nvPr/>
        </p:nvSpPr>
        <p:spPr>
          <a:xfrm>
            <a:off x="925035" y="626449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5,132</a:t>
            </a:r>
            <a:endParaRPr lang="en-GB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361562" y="5890733"/>
            <a:ext cx="2747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__ lots of ___ make ____</a:t>
            </a:r>
          </a:p>
          <a:p>
            <a:r>
              <a:rPr lang="en-GB" dirty="0"/>
              <a:t>The value of the __ is  ____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320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8" grpId="0"/>
      <p:bldP spid="42" grpId="0"/>
      <p:bldP spid="4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925035" y="1157466"/>
            <a:ext cx="5846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value of the 5? 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076221"/>
              </p:ext>
            </p:extLst>
          </p:nvPr>
        </p:nvGraphicFramePr>
        <p:xfrm>
          <a:off x="916537" y="1787676"/>
          <a:ext cx="6627224" cy="31307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8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6521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67358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2329945"/>
            <a:ext cx="788608" cy="76918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00" y="2329945"/>
            <a:ext cx="788608" cy="76918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3085151"/>
            <a:ext cx="788608" cy="76918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00" y="3085151"/>
            <a:ext cx="788608" cy="76918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3840357"/>
            <a:ext cx="788608" cy="76918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033" y="2329945"/>
            <a:ext cx="788608" cy="76918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276" y="2329945"/>
            <a:ext cx="788608" cy="76918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212" y="2329945"/>
            <a:ext cx="788608" cy="76918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276" y="3085151"/>
            <a:ext cx="788608" cy="76918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845" y="2329945"/>
            <a:ext cx="760847" cy="74210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778" y="2329945"/>
            <a:ext cx="760847" cy="742107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133159" y="1136754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5,000</a:t>
            </a:r>
          </a:p>
        </p:txBody>
      </p:sp>
      <p:sp>
        <p:nvSpPr>
          <p:cNvPr id="3" name="Rectangle 2"/>
          <p:cNvSpPr/>
          <p:nvPr/>
        </p:nvSpPr>
        <p:spPr>
          <a:xfrm>
            <a:off x="925035" y="626449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5,132</a:t>
            </a:r>
            <a:endParaRPr lang="en-GB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412038" y="5920795"/>
            <a:ext cx="2747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__ lots of ___ make ____</a:t>
            </a:r>
          </a:p>
          <a:p>
            <a:r>
              <a:rPr lang="en-GB" dirty="0"/>
              <a:t>The value of the __ is  ____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4745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925035" y="1157466"/>
            <a:ext cx="5846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value of the 2? 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076221"/>
              </p:ext>
            </p:extLst>
          </p:nvPr>
        </p:nvGraphicFramePr>
        <p:xfrm>
          <a:off x="916537" y="1787676"/>
          <a:ext cx="6627224" cy="31307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8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6521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67358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2329945"/>
            <a:ext cx="788608" cy="76918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00" y="2329945"/>
            <a:ext cx="788608" cy="76918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3085151"/>
            <a:ext cx="788608" cy="76918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00" y="3085151"/>
            <a:ext cx="788608" cy="76918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3840357"/>
            <a:ext cx="788608" cy="76918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033" y="2329945"/>
            <a:ext cx="788608" cy="76918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276" y="2329945"/>
            <a:ext cx="788608" cy="76918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212" y="2329945"/>
            <a:ext cx="788608" cy="76918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276" y="3085151"/>
            <a:ext cx="788608" cy="76918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845" y="2329945"/>
            <a:ext cx="760847" cy="74210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778" y="2329945"/>
            <a:ext cx="760847" cy="742107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133159" y="1136754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25035" y="5114623"/>
            <a:ext cx="5846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this number written in words?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927630" y="5628517"/>
            <a:ext cx="257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</a:rPr>
              <a:t>Five thousand,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22873" y="539496"/>
            <a:ext cx="747045" cy="74704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5597939" y="637602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146253" y="5628517"/>
            <a:ext cx="257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</a:rPr>
              <a:t>one hundred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224891" y="5628517"/>
            <a:ext cx="257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</a:rPr>
              <a:t>and thirty-two</a:t>
            </a:r>
          </a:p>
        </p:txBody>
      </p:sp>
      <p:sp>
        <p:nvSpPr>
          <p:cNvPr id="3" name="Rectangle 2"/>
          <p:cNvSpPr/>
          <p:nvPr/>
        </p:nvSpPr>
        <p:spPr>
          <a:xfrm>
            <a:off x="925035" y="626449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5,132</a:t>
            </a:r>
            <a:endParaRPr lang="en-GB" sz="2800" dirty="0"/>
          </a:p>
        </p:txBody>
      </p:sp>
      <p:sp>
        <p:nvSpPr>
          <p:cNvPr id="23" name="TextBox 22"/>
          <p:cNvSpPr txBox="1"/>
          <p:nvPr/>
        </p:nvSpPr>
        <p:spPr>
          <a:xfrm>
            <a:off x="361562" y="6019300"/>
            <a:ext cx="2747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__ lots of ___ make ____</a:t>
            </a:r>
          </a:p>
          <a:p>
            <a:r>
              <a:rPr lang="en-GB" dirty="0"/>
              <a:t>The value of the __ is  ____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785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2" grpId="0"/>
      <p:bldP spid="43" grpId="0"/>
      <p:bldP spid="4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  <a:br>
              <a:rPr lang="en-GB" dirty="0"/>
            </a:br>
            <a:br>
              <a:rPr lang="en-GB" dirty="0"/>
            </a:br>
            <a:r>
              <a:rPr lang="en-GB" dirty="0"/>
              <a:t>If you finish – annotate with some statements we have said together</a:t>
            </a:r>
          </a:p>
        </p:txBody>
      </p:sp>
    </p:spTree>
    <p:extLst>
      <p:ext uri="{BB962C8B-B14F-4D97-AF65-F5344CB8AC3E}">
        <p14:creationId xmlns:p14="http://schemas.microsoft.com/office/powerpoint/2010/main" val="404456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10.7|7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7|1.5|0.6|0.3|0.2|0.3|0.6|0.7|2.6|1.8|0.7|2.4|1.1|2.9|4.9|4|3.5|4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2.1|9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12.4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2|0.8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2.4|4.1|1.9|5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7.7|10.8|2.2|2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9|1.5|1.6|1.2|6.8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9|0.6|2|1.3|1.8|4.7|3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1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3.9|5.9|14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51674BA-DCC5-4DCA-9259-91354769C9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2836</TotalTime>
  <Words>309</Words>
  <Application>Microsoft Office PowerPoint</Application>
  <PresentationFormat>On-screen Show (4:3)</PresentationFormat>
  <Paragraphs>106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17</vt:i4>
      </vt:variant>
    </vt:vector>
  </HeadingPairs>
  <TitlesOfParts>
    <vt:vector size="31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1_Title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worksheet  If you finish – annotate with some statements we have said together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Taiyibha Ahmed</cp:lastModifiedBy>
  <cp:revision>225</cp:revision>
  <dcterms:created xsi:type="dcterms:W3CDTF">2019-07-05T11:02:13Z</dcterms:created>
  <dcterms:modified xsi:type="dcterms:W3CDTF">2020-11-22T10:58:06Z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