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001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402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230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378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49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25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9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782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9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858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940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9E7C5-5027-4037-9C55-60F373CBF74D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ADDED-60D5-48B1-9804-D9A7AC1B4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17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/>
              <a:t>To develop ideas.</a:t>
            </a:r>
            <a:r>
              <a:rPr lang="en-GB" u="sng" dirty="0"/>
              <a:t/>
            </a:r>
            <a:br>
              <a:rPr lang="en-GB" u="sng" dirty="0"/>
            </a:br>
            <a:r>
              <a:rPr lang="en-US" u="sng" dirty="0"/>
              <a:t> </a:t>
            </a:r>
            <a:r>
              <a:rPr lang="en-GB" u="sng" dirty="0"/>
              <a:t/>
            </a:r>
            <a:br>
              <a:rPr lang="en-GB" u="sng" dirty="0"/>
            </a:br>
            <a:r>
              <a:rPr lang="en-US" u="sng" dirty="0"/>
              <a:t>To master </a:t>
            </a:r>
            <a:r>
              <a:rPr lang="en-US" u="sng" dirty="0" smtClean="0"/>
              <a:t>techniques</a:t>
            </a:r>
            <a:br>
              <a:rPr lang="en-US" u="sng" dirty="0" smtClean="0"/>
            </a:br>
            <a:r>
              <a:rPr lang="en-US" u="sng" dirty="0" smtClean="0"/>
              <a:t>C: Dragons.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231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 at the following dragon paintings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</a:t>
            </a:r>
            <a:r>
              <a:rPr lang="en-GB" dirty="0" smtClean="0"/>
              <a:t>is the mood of the piece?</a:t>
            </a:r>
          </a:p>
          <a:p>
            <a:r>
              <a:rPr lang="en-GB" dirty="0" smtClean="0"/>
              <a:t>How have they used their media?</a:t>
            </a:r>
          </a:p>
          <a:p>
            <a:r>
              <a:rPr lang="en-GB" dirty="0" smtClean="0"/>
              <a:t>Have they blended or is it blocks of colour?</a:t>
            </a:r>
          </a:p>
          <a:p>
            <a:r>
              <a:rPr lang="en-GB" dirty="0" smtClean="0"/>
              <a:t>What does the artist want us to feel?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071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7440" y="365125"/>
            <a:ext cx="6518366" cy="621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91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1863" y="365125"/>
            <a:ext cx="8490857" cy="608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76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1965" y="640080"/>
            <a:ext cx="9601200" cy="600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015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5631" y="1027906"/>
            <a:ext cx="6526144" cy="518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9761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5616" y="1214846"/>
            <a:ext cx="10358184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507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 are going to sketch a dragon </a:t>
            </a:r>
            <a:r>
              <a:rPr lang="en-GB" dirty="0" smtClean="0"/>
              <a:t>today using the critical techniques we used when drawing a butterfly using ‘Austin’s butterfly’.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divide you page into 4.</a:t>
            </a:r>
          </a:p>
          <a:p>
            <a:r>
              <a:rPr lang="en-GB" dirty="0" smtClean="0"/>
              <a:t>You will sketch your dragon in the first box.</a:t>
            </a:r>
          </a:p>
          <a:p>
            <a:r>
              <a:rPr lang="en-GB" dirty="0" smtClean="0"/>
              <a:t>You then need to critically analyse your sketch – what needs improving? Choose 1 area.</a:t>
            </a:r>
          </a:p>
          <a:p>
            <a:r>
              <a:rPr lang="en-GB" dirty="0" smtClean="0"/>
              <a:t>You need to work on what needs improving in your next sketch in your next box. </a:t>
            </a:r>
          </a:p>
          <a:p>
            <a:r>
              <a:rPr lang="en-GB" dirty="0" smtClean="0"/>
              <a:t>You need to repeat this process until you have 4 sketches, each showing an improvement from the last.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3561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9F43015-0656-46DE-AD75-F27FE0CD4F3D}"/>
</file>

<file path=customXml/itemProps2.xml><?xml version="1.0" encoding="utf-8"?>
<ds:datastoreItem xmlns:ds="http://schemas.openxmlformats.org/officeDocument/2006/customXml" ds:itemID="{AFE45226-3F81-4979-9EDC-59BD77F4A171}"/>
</file>

<file path=customXml/itemProps3.xml><?xml version="1.0" encoding="utf-8"?>
<ds:datastoreItem xmlns:ds="http://schemas.openxmlformats.org/officeDocument/2006/customXml" ds:itemID="{AF41587A-A356-4E9D-B82C-B825F85C3B79}"/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140</Words>
  <Application>Microsoft Office PowerPoint</Application>
  <PresentationFormat>Widescreen</PresentationFormat>
  <Paragraphs>12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To develop ideas.   To master techniques C: Dragons.</vt:lpstr>
      <vt:lpstr>Look at the following dragon paintings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 are going to sketch a dragon today using the critical techniques we used when drawing a butterfly using ‘Austin’s butterfly’.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develop ideas.   To master techniques C: Dragons.</dc:title>
  <dc:creator>Rachael Norman</dc:creator>
  <cp:lastModifiedBy>Rachael Norman</cp:lastModifiedBy>
  <cp:revision>2</cp:revision>
  <dcterms:created xsi:type="dcterms:W3CDTF">2020-04-23T16:07:47Z</dcterms:created>
  <dcterms:modified xsi:type="dcterms:W3CDTF">2020-05-05T13:54:56Z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