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4" r:id="rId4"/>
  </p:sldMasterIdLst>
  <p:notesMasterIdLst>
    <p:notesMasterId r:id="rId18"/>
  </p:notesMasterIdLst>
  <p:sldIdLst>
    <p:sldId id="268" r:id="rId5"/>
    <p:sldId id="280" r:id="rId6"/>
    <p:sldId id="279" r:id="rId7"/>
    <p:sldId id="311" r:id="rId8"/>
    <p:sldId id="256" r:id="rId9"/>
    <p:sldId id="257" r:id="rId10"/>
    <p:sldId id="258" r:id="rId11"/>
    <p:sldId id="264" r:id="rId12"/>
    <p:sldId id="265" r:id="rId13"/>
    <p:sldId id="269" r:id="rId14"/>
    <p:sldId id="299" r:id="rId15"/>
    <p:sldId id="289" r:id="rId16"/>
    <p:sldId id="312" r:id="rId17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10FB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7D616C9-9E42-42F1-AF1E-E01F0B327F42}" v="4" dt="2022-01-29T19:00:42.41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microsoft.com/office/2016/11/relationships/changesInfo" Target="changesInfos/changesInfo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ichard levens" userId="e03c8c490b5fe3ce" providerId="LiveId" clId="{27D616C9-9E42-42F1-AF1E-E01F0B327F42}"/>
    <pc:docChg chg="undo custSel addSld modSld">
      <pc:chgData name="richard levens" userId="e03c8c490b5fe3ce" providerId="LiveId" clId="{27D616C9-9E42-42F1-AF1E-E01F0B327F42}" dt="2022-01-29T19:00:47.451" v="77" actId="1076"/>
      <pc:docMkLst>
        <pc:docMk/>
      </pc:docMkLst>
      <pc:sldChg chg="modSp mod">
        <pc:chgData name="richard levens" userId="e03c8c490b5fe3ce" providerId="LiveId" clId="{27D616C9-9E42-42F1-AF1E-E01F0B327F42}" dt="2022-01-29T19:00:47.451" v="77" actId="1076"/>
        <pc:sldMkLst>
          <pc:docMk/>
          <pc:sldMk cId="0" sldId="265"/>
        </pc:sldMkLst>
        <pc:spChg chg="mod">
          <ac:chgData name="richard levens" userId="e03c8c490b5fe3ce" providerId="LiveId" clId="{27D616C9-9E42-42F1-AF1E-E01F0B327F42}" dt="2022-01-29T19:00:47.451" v="77" actId="1076"/>
          <ac:spMkLst>
            <pc:docMk/>
            <pc:sldMk cId="0" sldId="265"/>
            <ac:spMk id="3" creationId="{BC4819D8-F7F8-4576-ABBC-08B8B7EF4397}"/>
          </ac:spMkLst>
        </pc:spChg>
      </pc:sldChg>
      <pc:sldChg chg="addSp delSp modSp mod">
        <pc:chgData name="richard levens" userId="e03c8c490b5fe3ce" providerId="LiveId" clId="{27D616C9-9E42-42F1-AF1E-E01F0B327F42}" dt="2022-01-29T18:58:09.779" v="9" actId="1076"/>
        <pc:sldMkLst>
          <pc:docMk/>
          <pc:sldMk cId="1101423519" sldId="268"/>
        </pc:sldMkLst>
        <pc:spChg chg="mod">
          <ac:chgData name="richard levens" userId="e03c8c490b5fe3ce" providerId="LiveId" clId="{27D616C9-9E42-42F1-AF1E-E01F0B327F42}" dt="2022-01-29T18:58:09.779" v="9" actId="1076"/>
          <ac:spMkLst>
            <pc:docMk/>
            <pc:sldMk cId="1101423519" sldId="268"/>
            <ac:spMk id="2" creationId="{00000000-0000-0000-0000-000000000000}"/>
          </ac:spMkLst>
        </pc:spChg>
        <pc:spChg chg="add del">
          <ac:chgData name="richard levens" userId="e03c8c490b5fe3ce" providerId="LiveId" clId="{27D616C9-9E42-42F1-AF1E-E01F0B327F42}" dt="2022-01-29T18:58:07.567" v="5" actId="478"/>
          <ac:spMkLst>
            <pc:docMk/>
            <pc:sldMk cId="1101423519" sldId="268"/>
            <ac:spMk id="3" creationId="{00000000-0000-0000-0000-000000000000}"/>
          </ac:spMkLst>
        </pc:spChg>
        <pc:picChg chg="add del mod">
          <ac:chgData name="richard levens" userId="e03c8c490b5fe3ce" providerId="LiveId" clId="{27D616C9-9E42-42F1-AF1E-E01F0B327F42}" dt="2022-01-29T18:58:09.241" v="8" actId="22"/>
          <ac:picMkLst>
            <pc:docMk/>
            <pc:sldMk cId="1101423519" sldId="268"/>
            <ac:picMk id="5" creationId="{E2A5DF22-EE43-4354-A854-7BEA13E1740F}"/>
          </ac:picMkLst>
        </pc:picChg>
      </pc:sldChg>
      <pc:sldChg chg="addSp modSp mod">
        <pc:chgData name="richard levens" userId="e03c8c490b5fe3ce" providerId="LiveId" clId="{27D616C9-9E42-42F1-AF1E-E01F0B327F42}" dt="2022-01-29T18:58:27.005" v="34" actId="20577"/>
        <pc:sldMkLst>
          <pc:docMk/>
          <pc:sldMk cId="1646017886" sldId="289"/>
        </pc:sldMkLst>
        <pc:spChg chg="mod">
          <ac:chgData name="richard levens" userId="e03c8c490b5fe3ce" providerId="LiveId" clId="{27D616C9-9E42-42F1-AF1E-E01F0B327F42}" dt="2022-01-29T18:58:27.005" v="34" actId="20577"/>
          <ac:spMkLst>
            <pc:docMk/>
            <pc:sldMk cId="1646017886" sldId="289"/>
            <ac:spMk id="3" creationId="{00000000-0000-0000-0000-000000000000}"/>
          </ac:spMkLst>
        </pc:spChg>
        <pc:picChg chg="add mod">
          <ac:chgData name="richard levens" userId="e03c8c490b5fe3ce" providerId="LiveId" clId="{27D616C9-9E42-42F1-AF1E-E01F0B327F42}" dt="2022-01-29T18:58:20.256" v="12" actId="1076"/>
          <ac:picMkLst>
            <pc:docMk/>
            <pc:sldMk cId="1646017886" sldId="289"/>
            <ac:picMk id="4" creationId="{BF15960F-45B2-4827-A2FD-F3B608DCC9F8}"/>
          </ac:picMkLst>
        </pc:picChg>
      </pc:sldChg>
      <pc:sldChg chg="addSp delSp modSp add mod">
        <pc:chgData name="richard levens" userId="e03c8c490b5fe3ce" providerId="LiveId" clId="{27D616C9-9E42-42F1-AF1E-E01F0B327F42}" dt="2022-01-29T18:59:47.958" v="71" actId="1076"/>
        <pc:sldMkLst>
          <pc:docMk/>
          <pc:sldMk cId="2710110200" sldId="312"/>
        </pc:sldMkLst>
        <pc:spChg chg="mod">
          <ac:chgData name="richard levens" userId="e03c8c490b5fe3ce" providerId="LiveId" clId="{27D616C9-9E42-42F1-AF1E-E01F0B327F42}" dt="2022-01-29T18:58:44.295" v="68" actId="20577"/>
          <ac:spMkLst>
            <pc:docMk/>
            <pc:sldMk cId="2710110200" sldId="312"/>
            <ac:spMk id="3" creationId="{00000000-0000-0000-0000-000000000000}"/>
          </ac:spMkLst>
        </pc:spChg>
        <pc:picChg chg="del">
          <ac:chgData name="richard levens" userId="e03c8c490b5fe3ce" providerId="LiveId" clId="{27D616C9-9E42-42F1-AF1E-E01F0B327F42}" dt="2022-01-29T18:58:37.156" v="36" actId="478"/>
          <ac:picMkLst>
            <pc:docMk/>
            <pc:sldMk cId="2710110200" sldId="312"/>
            <ac:picMk id="4" creationId="{BF15960F-45B2-4827-A2FD-F3B608DCC9F8}"/>
          </ac:picMkLst>
        </pc:picChg>
        <pc:picChg chg="add mod">
          <ac:chgData name="richard levens" userId="e03c8c490b5fe3ce" providerId="LiveId" clId="{27D616C9-9E42-42F1-AF1E-E01F0B327F42}" dt="2022-01-29T18:59:47.958" v="71" actId="1076"/>
          <ac:picMkLst>
            <pc:docMk/>
            <pc:sldMk cId="2710110200" sldId="312"/>
            <ac:picMk id="5" creationId="{CBF2B5F1-0A1F-444B-AE3D-BA50F539CDA9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899E10-7E48-4FC3-818F-70A5EE6AC110}" type="datetimeFigureOut">
              <a:rPr lang="en-GB" smtClean="0"/>
              <a:t>29/01/2022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F2E722-9B07-4889-8AF2-FCD1A70399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85995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832BC-CFB5-44AA-B7C0-C978C1E89977}" type="datetimeFigureOut">
              <a:rPr lang="en-GB" smtClean="0"/>
              <a:t>29/01/2022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13348-E772-4BE5-B202-338889041A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44472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832BC-CFB5-44AA-B7C0-C978C1E89977}" type="datetimeFigureOut">
              <a:rPr lang="en-GB" smtClean="0"/>
              <a:t>29/01/2022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13348-E772-4BE5-B202-338889041A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31590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832BC-CFB5-44AA-B7C0-C978C1E89977}" type="datetimeFigureOut">
              <a:rPr lang="en-GB" smtClean="0"/>
              <a:t>29/01/2022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13348-E772-4BE5-B202-338889041A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11429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832BC-CFB5-44AA-B7C0-C978C1E89977}" type="datetimeFigureOut">
              <a:rPr lang="en-GB" smtClean="0"/>
              <a:t>29/01/2022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13348-E772-4BE5-B202-338889041A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54573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832BC-CFB5-44AA-B7C0-C978C1E89977}" type="datetimeFigureOut">
              <a:rPr lang="en-GB" smtClean="0"/>
              <a:t>29/01/2022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13348-E772-4BE5-B202-338889041A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6266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832BC-CFB5-44AA-B7C0-C978C1E89977}" type="datetimeFigureOut">
              <a:rPr lang="en-GB" smtClean="0"/>
              <a:t>29/01/2022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13348-E772-4BE5-B202-338889041A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01981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832BC-CFB5-44AA-B7C0-C978C1E89977}" type="datetimeFigureOut">
              <a:rPr lang="en-GB" smtClean="0"/>
              <a:t>29/01/2022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13348-E772-4BE5-B202-338889041A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47584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832BC-CFB5-44AA-B7C0-C978C1E89977}" type="datetimeFigureOut">
              <a:rPr lang="en-GB" smtClean="0"/>
              <a:t>29/01/2022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13348-E772-4BE5-B202-338889041A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70244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832BC-CFB5-44AA-B7C0-C978C1E89977}" type="datetimeFigureOut">
              <a:rPr lang="en-GB" smtClean="0"/>
              <a:t>29/01/2022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13348-E772-4BE5-B202-338889041A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33535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832BC-CFB5-44AA-B7C0-C978C1E89977}" type="datetimeFigureOut">
              <a:rPr lang="en-GB" smtClean="0"/>
              <a:t>29/01/2022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13348-E772-4BE5-B202-338889041A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6263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832BC-CFB5-44AA-B7C0-C978C1E89977}" type="datetimeFigureOut">
              <a:rPr lang="en-GB" smtClean="0"/>
              <a:t>29/01/2022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13348-E772-4BE5-B202-338889041A88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2572109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832BC-CFB5-44AA-B7C0-C978C1E89977}" type="datetimeFigureOut">
              <a:rPr lang="en-GB" smtClean="0"/>
              <a:t>29/01/2022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13348-E772-4BE5-B202-338889041A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794996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832BC-CFB5-44AA-B7C0-C978C1E89977}" type="datetimeFigureOut">
              <a:rPr lang="en-GB" smtClean="0"/>
              <a:t>29/01/2022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13348-E772-4BE5-B202-338889041A88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97110015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832BC-CFB5-44AA-B7C0-C978C1E89977}" type="datetimeFigureOut">
              <a:rPr lang="en-GB" smtClean="0"/>
              <a:t>29/01/2022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13348-E772-4BE5-B202-338889041A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83634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832BC-CFB5-44AA-B7C0-C978C1E89977}" type="datetimeFigureOut">
              <a:rPr lang="en-GB" smtClean="0"/>
              <a:t>29/01/2022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13348-E772-4BE5-B202-338889041A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903336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832BC-CFB5-44AA-B7C0-C978C1E89977}" type="datetimeFigureOut">
              <a:rPr lang="en-GB" smtClean="0"/>
              <a:t>29/01/2022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13348-E772-4BE5-B202-338889041A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64713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2832BC-CFB5-44AA-B7C0-C978C1E89977}" type="datetimeFigureOut">
              <a:rPr lang="en-GB" smtClean="0"/>
              <a:t>29/01/2022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34413348-E772-4BE5-B202-338889041A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20860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704" r:id="rId10"/>
    <p:sldLayoutId id="2147483705" r:id="rId11"/>
    <p:sldLayoutId id="2147483706" r:id="rId12"/>
    <p:sldLayoutId id="2147483707" r:id="rId13"/>
    <p:sldLayoutId id="2147483708" r:id="rId14"/>
    <p:sldLayoutId id="2147483709" r:id="rId15"/>
    <p:sldLayoutId id="2147483710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d5U4kDDBCVA" TargetMode="External"/><Relationship Id="rId2" Type="http://schemas.openxmlformats.org/officeDocument/2006/relationships/hyperlink" Target="https://www.youtube.com/watch?v=nJ03KjwiIVM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bF6b4lOlCv8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wmf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wmf"/><Relationship Id="rId5" Type="http://schemas.openxmlformats.org/officeDocument/2006/relationships/image" Target="../media/image4.wmf"/><Relationship Id="rId4" Type="http://schemas.openxmlformats.org/officeDocument/2006/relationships/image" Target="../media/image3.w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wmf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wmf"/><Relationship Id="rId5" Type="http://schemas.openxmlformats.org/officeDocument/2006/relationships/image" Target="../media/image4.wmf"/><Relationship Id="rId4" Type="http://schemas.openxmlformats.org/officeDocument/2006/relationships/image" Target="../media/image3.w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10" Type="http://schemas.openxmlformats.org/officeDocument/2006/relationships/image" Target="../media/image15.wmf"/><Relationship Id="rId4" Type="http://schemas.openxmlformats.org/officeDocument/2006/relationships/image" Target="../media/image9.png"/><Relationship Id="rId9" Type="http://schemas.openxmlformats.org/officeDocument/2006/relationships/image" Target="../media/image14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image" Target="../media/image15.wmf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wmf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crickweb.co.uk/ks2french.html" TargetMode="Externa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fZUUsIlYYeQ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33607" y="2423170"/>
            <a:ext cx="7408333" cy="345069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3200" dirty="0"/>
              <a:t>LO: To revise food</a:t>
            </a:r>
          </a:p>
          <a:p>
            <a:endParaRPr lang="en-GB" dirty="0"/>
          </a:p>
          <a:p>
            <a:pPr marL="0" indent="0">
              <a:buNone/>
            </a:pPr>
            <a:endParaRPr lang="fr-FR" dirty="0">
              <a:solidFill>
                <a:srgbClr val="404040"/>
              </a:solidFill>
            </a:endParaRPr>
          </a:p>
          <a:p>
            <a:endParaRPr lang="fr-FR" dirty="0">
              <a:solidFill>
                <a:srgbClr val="00B0F0"/>
              </a:solidFill>
            </a:endParaRP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014235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7183" y="2619769"/>
            <a:ext cx="11242853" cy="3880773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3200" dirty="0"/>
              <a:t>Can you remember the name of any food in French? </a:t>
            </a:r>
          </a:p>
          <a:p>
            <a:endParaRPr lang="en-GB" sz="3200" dirty="0"/>
          </a:p>
          <a:p>
            <a:r>
              <a:rPr lang="en-GB" sz="3200" dirty="0"/>
              <a:t>Tell your partner what you know.  </a:t>
            </a:r>
          </a:p>
        </p:txBody>
      </p:sp>
    </p:spTree>
    <p:extLst>
      <p:ext uri="{BB962C8B-B14F-4D97-AF65-F5344CB8AC3E}">
        <p14:creationId xmlns:p14="http://schemas.microsoft.com/office/powerpoint/2010/main" val="34974763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7183" y="2619769"/>
            <a:ext cx="11242853" cy="3880773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3200" dirty="0"/>
              <a:t>Let's practise and warm up with a song.  </a:t>
            </a:r>
          </a:p>
          <a:p>
            <a:endParaRPr lang="en-GB" sz="3200" dirty="0"/>
          </a:p>
          <a:p>
            <a:r>
              <a:rPr lang="en-GB" sz="3200" dirty="0">
                <a:hlinkClick r:id="rId2"/>
              </a:rPr>
              <a:t>https://www.youtube.com/watch?v=nJ03KjwiIVM</a:t>
            </a:r>
            <a:r>
              <a:rPr lang="en-GB" sz="3200" dirty="0"/>
              <a:t> </a:t>
            </a:r>
          </a:p>
          <a:p>
            <a:endParaRPr lang="en-GB" sz="3200" dirty="0"/>
          </a:p>
          <a:p>
            <a:r>
              <a:rPr lang="en-GB" sz="3200" dirty="0">
                <a:hlinkClick r:id="rId3"/>
              </a:rPr>
              <a:t>https://www.youtube.com/watch?v=d5U4kDDBCVA</a:t>
            </a:r>
            <a:r>
              <a:rPr lang="en-GB" sz="3200" dirty="0"/>
              <a:t>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7BA8B5B-1651-41EC-86E6-CC6595D599BC}"/>
              </a:ext>
            </a:extLst>
          </p:cNvPr>
          <p:cNvSpPr txBox="1"/>
          <p:nvPr/>
        </p:nvSpPr>
        <p:spPr>
          <a:xfrm>
            <a:off x="643101" y="5946731"/>
            <a:ext cx="7056895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  </a:t>
            </a:r>
          </a:p>
        </p:txBody>
      </p:sp>
    </p:spTree>
    <p:extLst>
      <p:ext uri="{BB962C8B-B14F-4D97-AF65-F5344CB8AC3E}">
        <p14:creationId xmlns:p14="http://schemas.microsoft.com/office/powerpoint/2010/main" val="42440547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7183" y="2619769"/>
            <a:ext cx="11242853" cy="3880773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3200" dirty="0"/>
              <a:t>Who likes Peppa Pig?</a:t>
            </a:r>
          </a:p>
          <a:p>
            <a:endParaRPr lang="en-GB" sz="3200" dirty="0"/>
          </a:p>
          <a:p>
            <a:r>
              <a:rPr lang="en-GB" sz="3200" dirty="0">
                <a:hlinkClick r:id="rId2"/>
              </a:rPr>
              <a:t>https://www.youtube.com/watch?v=bF6b4lOlCv8</a:t>
            </a:r>
            <a:r>
              <a:rPr lang="en-GB" sz="3200" dirty="0"/>
              <a:t>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7BA8B5B-1651-41EC-86E6-CC6595D599BC}"/>
              </a:ext>
            </a:extLst>
          </p:cNvPr>
          <p:cNvSpPr txBox="1"/>
          <p:nvPr/>
        </p:nvSpPr>
        <p:spPr>
          <a:xfrm>
            <a:off x="643101" y="5946731"/>
            <a:ext cx="7056895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  </a:t>
            </a:r>
          </a:p>
        </p:txBody>
      </p:sp>
    </p:spTree>
    <p:extLst>
      <p:ext uri="{BB962C8B-B14F-4D97-AF65-F5344CB8AC3E}">
        <p14:creationId xmlns:p14="http://schemas.microsoft.com/office/powerpoint/2010/main" val="24408757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990013-3407-4A98-92BB-CC2684ED0F5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09800" y="260351"/>
            <a:ext cx="7772400" cy="1439863"/>
          </a:xfrm>
        </p:spPr>
        <p:txBody>
          <a:bodyPr/>
          <a:lstStyle/>
          <a:p>
            <a:pPr eaLnBrk="1" hangingPunct="1"/>
            <a:r>
              <a:rPr lang="en-GB" altLang="en-US" sz="4800" b="1">
                <a:latin typeface="Comic Sans MS" panose="030F0702030302020204" pitchFamily="66" charset="0"/>
              </a:rPr>
              <a:t>Mets les mots dans le bon ordre!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F1827C1-41BC-4AB0-BCCB-CB327298078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40014" y="1700214"/>
            <a:ext cx="6656387" cy="4897437"/>
          </a:xfrm>
        </p:spPr>
        <p:txBody>
          <a:bodyPr rtlCol="0">
            <a:normAutofit fontScale="92500" lnSpcReduction="10000"/>
          </a:bodyPr>
          <a:lstStyle/>
          <a:p>
            <a:pPr marL="514350" indent="-514350" algn="l">
              <a:buFont typeface="+mj-lt"/>
              <a:buAutoNum type="arabicPeriod"/>
              <a:defRPr/>
            </a:pPr>
            <a:r>
              <a:rPr lang="en-GB" sz="3600" b="1" dirty="0" err="1">
                <a:solidFill>
                  <a:schemeClr val="tx1"/>
                </a:solidFill>
                <a:latin typeface="Comic Sans MS" pitchFamily="66" charset="0"/>
              </a:rPr>
              <a:t>p</a:t>
            </a:r>
            <a:r>
              <a:rPr lang="en-GB" sz="3600" dirty="0" err="1">
                <a:solidFill>
                  <a:schemeClr val="tx1"/>
                </a:solidFill>
                <a:latin typeface="Comic Sans MS" pitchFamily="66" charset="0"/>
              </a:rPr>
              <a:t>oulet</a:t>
            </a:r>
            <a:endParaRPr lang="en-GB" sz="3600" dirty="0">
              <a:solidFill>
                <a:schemeClr val="tx1"/>
              </a:solidFill>
              <a:latin typeface="Comic Sans MS" pitchFamily="66" charset="0"/>
            </a:endParaRPr>
          </a:p>
          <a:p>
            <a:pPr marL="514350" indent="-514350" algn="l">
              <a:buFont typeface="+mj-lt"/>
              <a:buAutoNum type="arabicPeriod"/>
              <a:defRPr/>
            </a:pPr>
            <a:r>
              <a:rPr lang="en-GB" sz="3600" b="1" dirty="0" err="1">
                <a:solidFill>
                  <a:schemeClr val="tx1"/>
                </a:solidFill>
                <a:latin typeface="Comic Sans MS" pitchFamily="66" charset="0"/>
              </a:rPr>
              <a:t>f</a:t>
            </a:r>
            <a:r>
              <a:rPr lang="en-GB" sz="3600" dirty="0" err="1">
                <a:solidFill>
                  <a:schemeClr val="tx1"/>
                </a:solidFill>
                <a:latin typeface="Comic Sans MS" pitchFamily="66" charset="0"/>
              </a:rPr>
              <a:t>romage</a:t>
            </a:r>
            <a:endParaRPr lang="en-GB" sz="3600" dirty="0">
              <a:solidFill>
                <a:schemeClr val="tx1"/>
              </a:solidFill>
              <a:latin typeface="Comic Sans MS" pitchFamily="66" charset="0"/>
            </a:endParaRPr>
          </a:p>
          <a:p>
            <a:pPr marL="514350" indent="-514350" algn="l">
              <a:buFont typeface="+mj-lt"/>
              <a:buAutoNum type="arabicPeriod"/>
              <a:defRPr/>
            </a:pPr>
            <a:r>
              <a:rPr lang="en-GB" sz="3600" b="1" dirty="0">
                <a:solidFill>
                  <a:schemeClr val="tx1"/>
                </a:solidFill>
                <a:latin typeface="Comic Sans MS" pitchFamily="66" charset="0"/>
              </a:rPr>
              <a:t>t</a:t>
            </a:r>
            <a:r>
              <a:rPr lang="en-GB" sz="3600" dirty="0">
                <a:solidFill>
                  <a:schemeClr val="tx1"/>
                </a:solidFill>
                <a:latin typeface="Comic Sans MS" pitchFamily="66" charset="0"/>
              </a:rPr>
              <a:t>hon</a:t>
            </a:r>
          </a:p>
          <a:p>
            <a:pPr marL="514350" indent="-514350" algn="l">
              <a:buFont typeface="+mj-lt"/>
              <a:buAutoNum type="arabicPeriod"/>
              <a:defRPr/>
            </a:pPr>
            <a:r>
              <a:rPr lang="en-GB" sz="3600" b="1" dirty="0">
                <a:solidFill>
                  <a:schemeClr val="tx1"/>
                </a:solidFill>
                <a:latin typeface="Comic Sans MS" pitchFamily="66" charset="0"/>
              </a:rPr>
              <a:t>p</a:t>
            </a:r>
            <a:r>
              <a:rPr lang="en-GB" sz="3600" dirty="0">
                <a:solidFill>
                  <a:schemeClr val="tx1"/>
                </a:solidFill>
                <a:latin typeface="Comic Sans MS" pitchFamily="66" charset="0"/>
              </a:rPr>
              <a:t>ain</a:t>
            </a:r>
          </a:p>
          <a:p>
            <a:pPr marL="514350" indent="-514350" algn="l">
              <a:buFont typeface="+mj-lt"/>
              <a:buAutoNum type="arabicPeriod"/>
              <a:defRPr/>
            </a:pPr>
            <a:r>
              <a:rPr lang="en-GB" sz="3600" b="1" dirty="0" err="1">
                <a:solidFill>
                  <a:schemeClr val="tx1"/>
                </a:solidFill>
                <a:latin typeface="Comic Sans MS" pitchFamily="66" charset="0"/>
              </a:rPr>
              <a:t>c</a:t>
            </a:r>
            <a:r>
              <a:rPr lang="en-GB" sz="3600" dirty="0" err="1">
                <a:solidFill>
                  <a:schemeClr val="tx1"/>
                </a:solidFill>
                <a:latin typeface="Comic Sans MS" pitchFamily="66" charset="0"/>
              </a:rPr>
              <a:t>hocolat</a:t>
            </a:r>
            <a:endParaRPr lang="en-GB" sz="3600" dirty="0">
              <a:solidFill>
                <a:schemeClr val="tx1"/>
              </a:solidFill>
              <a:latin typeface="Comic Sans MS" pitchFamily="66" charset="0"/>
            </a:endParaRPr>
          </a:p>
          <a:p>
            <a:pPr marL="514350" indent="-514350" algn="l">
              <a:buFont typeface="+mj-lt"/>
              <a:buAutoNum type="arabicPeriod"/>
              <a:defRPr/>
            </a:pPr>
            <a:r>
              <a:rPr lang="en-GB" sz="3600" b="1" dirty="0">
                <a:solidFill>
                  <a:schemeClr val="tx1"/>
                </a:solidFill>
                <a:latin typeface="Comic Sans MS" pitchFamily="66" charset="0"/>
              </a:rPr>
              <a:t>p</a:t>
            </a:r>
            <a:r>
              <a:rPr lang="en-GB" sz="3600" dirty="0">
                <a:solidFill>
                  <a:schemeClr val="tx1"/>
                </a:solidFill>
                <a:latin typeface="Comic Sans MS" pitchFamily="66" charset="0"/>
              </a:rPr>
              <a:t>izza</a:t>
            </a:r>
          </a:p>
          <a:p>
            <a:pPr marL="514350" indent="-514350" algn="l">
              <a:buFont typeface="+mj-lt"/>
              <a:buAutoNum type="arabicPeriod"/>
              <a:defRPr/>
            </a:pPr>
            <a:r>
              <a:rPr lang="en-GB" sz="3600" b="1" dirty="0" err="1">
                <a:solidFill>
                  <a:schemeClr val="tx1"/>
                </a:solidFill>
                <a:latin typeface="Comic Sans MS" pitchFamily="66" charset="0"/>
              </a:rPr>
              <a:t>j</a:t>
            </a:r>
            <a:r>
              <a:rPr lang="en-GB" sz="3600" dirty="0" err="1">
                <a:solidFill>
                  <a:schemeClr val="tx1"/>
                </a:solidFill>
                <a:latin typeface="Comic Sans MS" pitchFamily="66" charset="0"/>
              </a:rPr>
              <a:t>ambon</a:t>
            </a:r>
            <a:endParaRPr lang="en-GB" sz="3600" dirty="0">
              <a:solidFill>
                <a:schemeClr val="tx1"/>
              </a:solidFill>
              <a:latin typeface="Comic Sans MS" pitchFamily="66" charset="0"/>
            </a:endParaRPr>
          </a:p>
          <a:p>
            <a:pPr marL="514350" indent="-514350" algn="l">
              <a:buFont typeface="+mj-lt"/>
              <a:buAutoNum type="arabicPeriod"/>
              <a:defRPr/>
            </a:pPr>
            <a:r>
              <a:rPr lang="en-GB" sz="3600" b="1" dirty="0">
                <a:solidFill>
                  <a:schemeClr val="tx1"/>
                </a:solidFill>
                <a:latin typeface="Comic Sans MS" pitchFamily="66" charset="0"/>
              </a:rPr>
              <a:t>b</a:t>
            </a:r>
            <a:r>
              <a:rPr lang="en-GB" sz="3600" dirty="0">
                <a:solidFill>
                  <a:schemeClr val="tx1"/>
                </a:solidFill>
                <a:latin typeface="Comic Sans MS" pitchFamily="66" charset="0"/>
              </a:rPr>
              <a:t>urger</a:t>
            </a:r>
          </a:p>
          <a:p>
            <a:pPr marL="514350" indent="-514350" algn="l">
              <a:buFont typeface="+mj-lt"/>
              <a:buAutoNum type="arabicPeriod"/>
              <a:defRPr/>
            </a:pPr>
            <a:endParaRPr lang="en-GB" dirty="0"/>
          </a:p>
        </p:txBody>
      </p:sp>
      <p:pic>
        <p:nvPicPr>
          <p:cNvPr id="2052" name="Picture 2" descr="C:\Users\Jenny\AppData\Local\Microsoft\Windows\Temporary Internet Files\Content.IE5\GRWEAPVN\MC900232817[1].wmf">
            <a:extLst>
              <a:ext uri="{FF2B5EF4-FFF2-40B4-BE49-F238E27FC236}">
                <a16:creationId xmlns:a16="http://schemas.microsoft.com/office/drawing/2014/main" id="{668951DE-0BD5-4132-80D0-24D6425E42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8164" y="2455864"/>
            <a:ext cx="1138237" cy="688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3" descr="C:\Users\Jenny\AppData\Local\Microsoft\Windows\Temporary Internet Files\Content.IE5\WZW2DWQL\MC900441776[1].png">
            <a:extLst>
              <a:ext uri="{FF2B5EF4-FFF2-40B4-BE49-F238E27FC236}">
                <a16:creationId xmlns:a16="http://schemas.microsoft.com/office/drawing/2014/main" id="{E0BB893C-E274-44C9-80AE-503672364D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32851" y="2276476"/>
            <a:ext cx="866775" cy="868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Picture 4" descr="C:\Users\Jenny\AppData\Local\Microsoft\Windows\Temporary Internet Files\Content.IE5\6F5TZ6H0\MC900232467[1].wmf">
            <a:extLst>
              <a:ext uri="{FF2B5EF4-FFF2-40B4-BE49-F238E27FC236}">
                <a16:creationId xmlns:a16="http://schemas.microsoft.com/office/drawing/2014/main" id="{4E9B6257-E78A-4CAE-A797-8554B02161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1" y="3498851"/>
            <a:ext cx="1268413" cy="93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5" name="Picture 5" descr="C:\Users\Jenny\AppData\Local\Microsoft\Windows\Temporary Internet Files\Content.IE5\GRWEAPVN\MC900325406[1].wmf">
            <a:extLst>
              <a:ext uri="{FF2B5EF4-FFF2-40B4-BE49-F238E27FC236}">
                <a16:creationId xmlns:a16="http://schemas.microsoft.com/office/drawing/2014/main" id="{8F84AFF2-D3AA-4588-B077-D71BCEB2DB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32850" y="3500439"/>
            <a:ext cx="1049338" cy="935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6" descr="C:\Users\Jenny\AppData\Local\Microsoft\Windows\Temporary Internet Files\Content.IE5\6F5TZ6H0\MC900264336[1].wmf">
            <a:extLst>
              <a:ext uri="{FF2B5EF4-FFF2-40B4-BE49-F238E27FC236}">
                <a16:creationId xmlns:a16="http://schemas.microsoft.com/office/drawing/2014/main" id="{CF72D8EB-2D58-4D77-A93B-DE4F7A80E9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5101" y="4868863"/>
            <a:ext cx="2168525" cy="57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7" descr="C:\Users\Jenny\AppData\Local\Microsoft\Windows\Temporary Internet Files\Content.IE5\6F5TZ6H0\MC900441775[1].png">
            <a:extLst>
              <a:ext uri="{FF2B5EF4-FFF2-40B4-BE49-F238E27FC236}">
                <a16:creationId xmlns:a16="http://schemas.microsoft.com/office/drawing/2014/main" id="{98E558F0-E975-4B5B-8D63-7ECE967C02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36075" y="4981575"/>
            <a:ext cx="927100" cy="927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8" descr="C:\Users\Jenny\AppData\Local\Microsoft\Windows\Temporary Internet Files\Content.IE5\GRWEAPVN\MC900048861[1].wmf">
            <a:extLst>
              <a:ext uri="{FF2B5EF4-FFF2-40B4-BE49-F238E27FC236}">
                <a16:creationId xmlns:a16="http://schemas.microsoft.com/office/drawing/2014/main" id="{6FD806BF-422B-423C-B2D7-A85738CEE6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6125" y="5805489"/>
            <a:ext cx="1060450" cy="70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8265F4-90A6-4507-99E4-74859A778CF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09800" y="333375"/>
            <a:ext cx="7772400" cy="1295400"/>
          </a:xfrm>
        </p:spPr>
        <p:txBody>
          <a:bodyPr/>
          <a:lstStyle/>
          <a:p>
            <a:pPr eaLnBrk="1" hangingPunct="1"/>
            <a:r>
              <a:rPr lang="en-GB" altLang="en-US" sz="4800" b="1">
                <a:latin typeface="Comic Sans MS" panose="030F0702030302020204" pitchFamily="66" charset="0"/>
              </a:rPr>
              <a:t>Le bon ordre!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19963A5-D207-4418-BBC9-F691EAFF06F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40014" y="1341439"/>
            <a:ext cx="6656387" cy="5400675"/>
          </a:xfrm>
        </p:spPr>
        <p:txBody>
          <a:bodyPr rtlCol="0">
            <a:normAutofit/>
          </a:bodyPr>
          <a:lstStyle/>
          <a:p>
            <a:pPr marL="514350" indent="-514350" algn="l">
              <a:buFont typeface="+mj-lt"/>
              <a:buAutoNum type="arabicPeriod"/>
              <a:defRPr/>
            </a:pPr>
            <a:r>
              <a:rPr lang="en-GB" sz="3600" b="1" dirty="0">
                <a:solidFill>
                  <a:schemeClr val="tx1"/>
                </a:solidFill>
                <a:latin typeface="Comic Sans MS" pitchFamily="66" charset="0"/>
              </a:rPr>
              <a:t>b</a:t>
            </a:r>
            <a:r>
              <a:rPr lang="en-GB" sz="3600" dirty="0">
                <a:solidFill>
                  <a:schemeClr val="tx1"/>
                </a:solidFill>
                <a:latin typeface="Comic Sans MS" pitchFamily="66" charset="0"/>
              </a:rPr>
              <a:t>urger</a:t>
            </a:r>
          </a:p>
          <a:p>
            <a:pPr marL="514350" indent="-514350" algn="l">
              <a:buFont typeface="+mj-lt"/>
              <a:buAutoNum type="arabicPeriod"/>
              <a:defRPr/>
            </a:pPr>
            <a:r>
              <a:rPr lang="en-GB" sz="3600" b="1" dirty="0" err="1">
                <a:solidFill>
                  <a:schemeClr val="tx1"/>
                </a:solidFill>
                <a:latin typeface="Comic Sans MS" pitchFamily="66" charset="0"/>
              </a:rPr>
              <a:t>c</a:t>
            </a:r>
            <a:r>
              <a:rPr lang="en-GB" sz="3600" dirty="0" err="1">
                <a:solidFill>
                  <a:schemeClr val="tx1"/>
                </a:solidFill>
                <a:latin typeface="Comic Sans MS" pitchFamily="66" charset="0"/>
              </a:rPr>
              <a:t>hocolat</a:t>
            </a:r>
            <a:endParaRPr lang="en-GB" sz="3600" dirty="0">
              <a:solidFill>
                <a:schemeClr val="tx1"/>
              </a:solidFill>
              <a:latin typeface="Comic Sans MS" pitchFamily="66" charset="0"/>
            </a:endParaRPr>
          </a:p>
          <a:p>
            <a:pPr marL="514350" indent="-514350" algn="l">
              <a:buFont typeface="+mj-lt"/>
              <a:buAutoNum type="arabicPeriod"/>
              <a:defRPr/>
            </a:pPr>
            <a:r>
              <a:rPr lang="en-GB" sz="3600" b="1" dirty="0" err="1">
                <a:solidFill>
                  <a:schemeClr val="tx1"/>
                </a:solidFill>
                <a:latin typeface="Comic Sans MS" pitchFamily="66" charset="0"/>
              </a:rPr>
              <a:t>f</a:t>
            </a:r>
            <a:r>
              <a:rPr lang="en-GB" sz="3600" dirty="0" err="1">
                <a:solidFill>
                  <a:schemeClr val="tx1"/>
                </a:solidFill>
                <a:latin typeface="Comic Sans MS" pitchFamily="66" charset="0"/>
              </a:rPr>
              <a:t>romage</a:t>
            </a:r>
            <a:endParaRPr lang="en-GB" sz="3600" dirty="0">
              <a:solidFill>
                <a:schemeClr val="tx1"/>
              </a:solidFill>
              <a:latin typeface="Comic Sans MS" pitchFamily="66" charset="0"/>
            </a:endParaRPr>
          </a:p>
          <a:p>
            <a:pPr marL="514350" indent="-514350" algn="l">
              <a:buFont typeface="+mj-lt"/>
              <a:buAutoNum type="arabicPeriod"/>
              <a:defRPr/>
            </a:pPr>
            <a:r>
              <a:rPr lang="en-GB" sz="3600" b="1" dirty="0" err="1">
                <a:solidFill>
                  <a:schemeClr val="tx1"/>
                </a:solidFill>
                <a:latin typeface="Comic Sans MS" pitchFamily="66" charset="0"/>
              </a:rPr>
              <a:t>j</a:t>
            </a:r>
            <a:r>
              <a:rPr lang="en-GB" sz="3600" dirty="0" err="1">
                <a:solidFill>
                  <a:schemeClr val="tx1"/>
                </a:solidFill>
                <a:latin typeface="Comic Sans MS" pitchFamily="66" charset="0"/>
              </a:rPr>
              <a:t>ambon</a:t>
            </a:r>
            <a:endParaRPr lang="en-GB" sz="3600" dirty="0">
              <a:solidFill>
                <a:schemeClr val="tx1"/>
              </a:solidFill>
              <a:latin typeface="Comic Sans MS" pitchFamily="66" charset="0"/>
            </a:endParaRPr>
          </a:p>
          <a:p>
            <a:pPr marL="514350" indent="-514350" algn="l">
              <a:buFont typeface="+mj-lt"/>
              <a:buAutoNum type="arabicPeriod"/>
              <a:defRPr/>
            </a:pPr>
            <a:r>
              <a:rPr lang="en-GB" sz="3600" b="1" dirty="0">
                <a:solidFill>
                  <a:schemeClr val="tx1"/>
                </a:solidFill>
                <a:latin typeface="Comic Sans MS" pitchFamily="66" charset="0"/>
              </a:rPr>
              <a:t>p</a:t>
            </a:r>
            <a:r>
              <a:rPr lang="en-GB" sz="3600" dirty="0">
                <a:solidFill>
                  <a:schemeClr val="tx1"/>
                </a:solidFill>
                <a:latin typeface="Comic Sans MS" pitchFamily="66" charset="0"/>
              </a:rPr>
              <a:t>ain</a:t>
            </a:r>
          </a:p>
          <a:p>
            <a:pPr marL="514350" indent="-514350" algn="l">
              <a:buFont typeface="+mj-lt"/>
              <a:buAutoNum type="arabicPeriod"/>
              <a:defRPr/>
            </a:pPr>
            <a:r>
              <a:rPr lang="en-GB" sz="3600" b="1" dirty="0">
                <a:solidFill>
                  <a:schemeClr val="tx1"/>
                </a:solidFill>
                <a:latin typeface="Comic Sans MS" pitchFamily="66" charset="0"/>
              </a:rPr>
              <a:t>p</a:t>
            </a:r>
            <a:r>
              <a:rPr lang="en-GB" sz="3600" dirty="0">
                <a:solidFill>
                  <a:schemeClr val="tx1"/>
                </a:solidFill>
                <a:latin typeface="Comic Sans MS" pitchFamily="66" charset="0"/>
              </a:rPr>
              <a:t>izza</a:t>
            </a:r>
          </a:p>
          <a:p>
            <a:pPr marL="514350" indent="-514350" algn="l">
              <a:buFont typeface="+mj-lt"/>
              <a:buAutoNum type="arabicPeriod"/>
              <a:defRPr/>
            </a:pPr>
            <a:r>
              <a:rPr lang="en-GB" sz="3600" b="1" dirty="0" err="1">
                <a:solidFill>
                  <a:schemeClr val="tx1"/>
                </a:solidFill>
                <a:latin typeface="Comic Sans MS" pitchFamily="66" charset="0"/>
              </a:rPr>
              <a:t>p</a:t>
            </a:r>
            <a:r>
              <a:rPr lang="en-GB" sz="3600" dirty="0" err="1">
                <a:solidFill>
                  <a:schemeClr val="tx1"/>
                </a:solidFill>
                <a:latin typeface="Comic Sans MS" pitchFamily="66" charset="0"/>
              </a:rPr>
              <a:t>oulet</a:t>
            </a:r>
            <a:endParaRPr lang="en-GB" sz="3600" dirty="0">
              <a:solidFill>
                <a:schemeClr val="tx1"/>
              </a:solidFill>
              <a:latin typeface="Comic Sans MS" pitchFamily="66" charset="0"/>
            </a:endParaRPr>
          </a:p>
          <a:p>
            <a:pPr marL="514350" indent="-514350" algn="l">
              <a:buFont typeface="+mj-lt"/>
              <a:buAutoNum type="arabicPeriod"/>
              <a:defRPr/>
            </a:pPr>
            <a:r>
              <a:rPr lang="en-GB" sz="3600" b="1" dirty="0">
                <a:solidFill>
                  <a:schemeClr val="tx1"/>
                </a:solidFill>
                <a:latin typeface="Comic Sans MS" pitchFamily="66" charset="0"/>
              </a:rPr>
              <a:t>t</a:t>
            </a:r>
            <a:r>
              <a:rPr lang="en-GB" sz="3600" dirty="0">
                <a:solidFill>
                  <a:schemeClr val="tx1"/>
                </a:solidFill>
                <a:latin typeface="Comic Sans MS" pitchFamily="66" charset="0"/>
              </a:rPr>
              <a:t>hon</a:t>
            </a:r>
          </a:p>
          <a:p>
            <a:pPr marL="514350" indent="-514350" algn="l">
              <a:buFont typeface="+mj-lt"/>
              <a:buAutoNum type="arabicPeriod"/>
              <a:defRPr/>
            </a:pPr>
            <a:endParaRPr lang="en-GB" dirty="0">
              <a:solidFill>
                <a:schemeClr val="tx1"/>
              </a:solidFill>
              <a:latin typeface="Comic Sans MS" pitchFamily="66" charset="0"/>
            </a:endParaRPr>
          </a:p>
          <a:p>
            <a:pPr marL="514350" indent="-514350" algn="l">
              <a:buFont typeface="+mj-lt"/>
              <a:buAutoNum type="arabicPeriod"/>
              <a:defRPr/>
            </a:pPr>
            <a:endParaRPr lang="en-GB" dirty="0"/>
          </a:p>
        </p:txBody>
      </p:sp>
      <p:pic>
        <p:nvPicPr>
          <p:cNvPr id="3076" name="Picture 2" descr="C:\Users\Jenny\AppData\Local\Microsoft\Windows\Temporary Internet Files\Content.IE5\GRWEAPVN\MC900232817[1].wmf">
            <a:extLst>
              <a:ext uri="{FF2B5EF4-FFF2-40B4-BE49-F238E27FC236}">
                <a16:creationId xmlns:a16="http://schemas.microsoft.com/office/drawing/2014/main" id="{2621E848-E15A-4013-85D2-FC9E56D636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8164" y="2455864"/>
            <a:ext cx="1138237" cy="688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3" descr="C:\Users\Jenny\AppData\Local\Microsoft\Windows\Temporary Internet Files\Content.IE5\WZW2DWQL\MC900441776[1].png">
            <a:extLst>
              <a:ext uri="{FF2B5EF4-FFF2-40B4-BE49-F238E27FC236}">
                <a16:creationId xmlns:a16="http://schemas.microsoft.com/office/drawing/2014/main" id="{350C282B-C392-4A2E-9C58-465ACF219F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32851" y="2276476"/>
            <a:ext cx="866775" cy="868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4" descr="C:\Users\Jenny\AppData\Local\Microsoft\Windows\Temporary Internet Files\Content.IE5\6F5TZ6H0\MC900232467[1].wmf">
            <a:extLst>
              <a:ext uri="{FF2B5EF4-FFF2-40B4-BE49-F238E27FC236}">
                <a16:creationId xmlns:a16="http://schemas.microsoft.com/office/drawing/2014/main" id="{98F78253-0519-4526-9BA3-B4B8AED254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1" y="3498851"/>
            <a:ext cx="1268413" cy="93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9" name="Picture 5" descr="C:\Users\Jenny\AppData\Local\Microsoft\Windows\Temporary Internet Files\Content.IE5\GRWEAPVN\MC900325406[1].wmf">
            <a:extLst>
              <a:ext uri="{FF2B5EF4-FFF2-40B4-BE49-F238E27FC236}">
                <a16:creationId xmlns:a16="http://schemas.microsoft.com/office/drawing/2014/main" id="{9A1E4F35-FAF5-4400-A810-2AEE66ADC7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32850" y="3500439"/>
            <a:ext cx="1049338" cy="935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0" name="Picture 6" descr="C:\Users\Jenny\AppData\Local\Microsoft\Windows\Temporary Internet Files\Content.IE5\6F5TZ6H0\MC900264336[1].wmf">
            <a:extLst>
              <a:ext uri="{FF2B5EF4-FFF2-40B4-BE49-F238E27FC236}">
                <a16:creationId xmlns:a16="http://schemas.microsoft.com/office/drawing/2014/main" id="{917F353B-6188-498C-A671-E2A6B0CA3C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5101" y="4868863"/>
            <a:ext cx="2168525" cy="57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1" name="Picture 7" descr="C:\Users\Jenny\AppData\Local\Microsoft\Windows\Temporary Internet Files\Content.IE5\6F5TZ6H0\MC900441775[1].png">
            <a:extLst>
              <a:ext uri="{FF2B5EF4-FFF2-40B4-BE49-F238E27FC236}">
                <a16:creationId xmlns:a16="http://schemas.microsoft.com/office/drawing/2014/main" id="{8372CDCA-E4E0-4B7E-A11B-ECD26C226A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36075" y="4981575"/>
            <a:ext cx="927100" cy="927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2" name="Picture 8" descr="C:\Users\Jenny\AppData\Local\Microsoft\Windows\Temporary Internet Files\Content.IE5\GRWEAPVN\MC900048861[1].wmf">
            <a:extLst>
              <a:ext uri="{FF2B5EF4-FFF2-40B4-BE49-F238E27FC236}">
                <a16:creationId xmlns:a16="http://schemas.microsoft.com/office/drawing/2014/main" id="{86A989F6-CFDB-413C-81AB-DE88FA1F67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6125" y="5805489"/>
            <a:ext cx="1060450" cy="70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A205BD-68B8-4DF5-ADE5-9EC7768F6D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4800" b="1">
                <a:latin typeface="Comic Sans MS" panose="030F0702030302020204" pitchFamily="66" charset="0"/>
              </a:rPr>
              <a:t>Qu’est-ce que c’est?</a:t>
            </a:r>
          </a:p>
        </p:txBody>
      </p:sp>
      <p:pic>
        <p:nvPicPr>
          <p:cNvPr id="2050" name="Picture 2" descr="C:\Users\Jenny\AppData\Local\Microsoft\Windows\Temporary Internet Files\Content.IE5\GRWEAPVN\MC900048861[1].wmf">
            <a:extLst>
              <a:ext uri="{FF2B5EF4-FFF2-40B4-BE49-F238E27FC236}">
                <a16:creationId xmlns:a16="http://schemas.microsoft.com/office/drawing/2014/main" id="{77A8E7CC-D09A-4AF0-A039-EA54D5E8DF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5551" y="1844676"/>
            <a:ext cx="1857375" cy="1236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>
            <a:extLst>
              <a:ext uri="{FF2B5EF4-FFF2-40B4-BE49-F238E27FC236}">
                <a16:creationId xmlns:a16="http://schemas.microsoft.com/office/drawing/2014/main" id="{E4CEC473-B657-44F8-B684-6CC1206429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1913" y="5410200"/>
            <a:ext cx="2170112" cy="573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>
            <a:extLst>
              <a:ext uri="{FF2B5EF4-FFF2-40B4-BE49-F238E27FC236}">
                <a16:creationId xmlns:a16="http://schemas.microsoft.com/office/drawing/2014/main" id="{13182A72-A55C-4FEF-A97C-CC1CCD33C5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0375" y="3687763"/>
            <a:ext cx="1049338" cy="938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>
            <a:extLst>
              <a:ext uri="{FF2B5EF4-FFF2-40B4-BE49-F238E27FC236}">
                <a16:creationId xmlns:a16="http://schemas.microsoft.com/office/drawing/2014/main" id="{B4BE24ED-04B4-42ED-929A-B45FD7EDC5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5913" y="5157788"/>
            <a:ext cx="1079500" cy="1079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>
            <a:extLst>
              <a:ext uri="{FF2B5EF4-FFF2-40B4-BE49-F238E27FC236}">
                <a16:creationId xmlns:a16="http://schemas.microsoft.com/office/drawing/2014/main" id="{CD719FD0-187B-4E60-AD9E-C2CDC40EF2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2400" y="1844675"/>
            <a:ext cx="1798638" cy="1087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6" name="Picture 8">
            <a:extLst>
              <a:ext uri="{FF2B5EF4-FFF2-40B4-BE49-F238E27FC236}">
                <a16:creationId xmlns:a16="http://schemas.microsoft.com/office/drawing/2014/main" id="{C6EF769A-7B51-4EFC-9522-67B7B9E08C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58213" y="1628776"/>
            <a:ext cx="1223962" cy="1223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7" name="Picture 9" descr="C:\Users\Jenny\AppData\Local\Microsoft\Windows\Temporary Internet Files\Content.IE5\GRWEAPVN\MC900438640[1].jpg">
            <a:extLst>
              <a:ext uri="{FF2B5EF4-FFF2-40B4-BE49-F238E27FC236}">
                <a16:creationId xmlns:a16="http://schemas.microsoft.com/office/drawing/2014/main" id="{95652879-6CD6-47CE-BBE1-6E168177FA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5951" y="3284538"/>
            <a:ext cx="1063625" cy="158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9" name="Picture 11" descr="C:\Users\Jenny\AppData\Local\Microsoft\Windows\Temporary Internet Files\Content.IE5\WZW2DWQL\MC900215794[1].wmf">
            <a:extLst>
              <a:ext uri="{FF2B5EF4-FFF2-40B4-BE49-F238E27FC236}">
                <a16:creationId xmlns:a16="http://schemas.microsoft.com/office/drawing/2014/main" id="{DCCFD0C9-FE99-4AA7-B831-D562C8CFBA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6000" y="3000375"/>
            <a:ext cx="1068388" cy="1576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0" name="Picture 12" descr="C:\Users\Jenny\AppData\Local\Microsoft\Windows\Temporary Internet Files\Content.IE5\GRWEAPVN\MC900432185[1].wmf">
            <a:extLst>
              <a:ext uri="{FF2B5EF4-FFF2-40B4-BE49-F238E27FC236}">
                <a16:creationId xmlns:a16="http://schemas.microsoft.com/office/drawing/2014/main" id="{C41CA6C3-443E-41F0-B89C-5498161D8C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58214" y="4724400"/>
            <a:ext cx="1800225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47CEB7-6D80-4AD0-A927-C4E005ABD7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5400">
                <a:latin typeface="Comic Sans MS" panose="030F0702030302020204" pitchFamily="66" charset="0"/>
              </a:rPr>
              <a:t>Parlez!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34DB3A9-C896-4A86-9852-76BB8A2E2574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>
            <a:normAutofit fontScale="92500" lnSpcReduction="10000"/>
          </a:bodyPr>
          <a:lstStyle/>
          <a:p>
            <a:pPr eaLnBrk="1" hangingPunct="1"/>
            <a:r>
              <a:rPr lang="en-GB" altLang="en-US" sz="4400">
                <a:latin typeface="Comic Sans MS" panose="030F0702030302020204" pitchFamily="66" charset="0"/>
              </a:rPr>
              <a:t>A: Tu aimes </a:t>
            </a:r>
            <a:r>
              <a:rPr lang="en-GB" altLang="en-US" sz="4400" u="sng">
                <a:latin typeface="Comic Sans MS" panose="030F0702030302020204" pitchFamily="66" charset="0"/>
              </a:rPr>
              <a:t>le chocolat</a:t>
            </a:r>
            <a:r>
              <a:rPr lang="en-GB" altLang="en-US" sz="4400">
                <a:latin typeface="Comic Sans MS" panose="030F0702030302020204" pitchFamily="66" charset="0"/>
              </a:rPr>
              <a:t>?</a:t>
            </a:r>
          </a:p>
          <a:p>
            <a:pPr eaLnBrk="1" hangingPunct="1"/>
            <a:r>
              <a:rPr lang="en-GB" altLang="en-US" sz="4400">
                <a:solidFill>
                  <a:srgbClr val="0070C0"/>
                </a:solidFill>
                <a:latin typeface="Comic Sans MS" panose="030F0702030302020204" pitchFamily="66" charset="0"/>
              </a:rPr>
              <a:t>B: Oui, j’aime </a:t>
            </a:r>
            <a:r>
              <a:rPr lang="en-GB" altLang="en-US" sz="4400" u="sng">
                <a:solidFill>
                  <a:srgbClr val="0070C0"/>
                </a:solidFill>
                <a:latin typeface="Comic Sans MS" panose="030F0702030302020204" pitchFamily="66" charset="0"/>
              </a:rPr>
              <a:t>le chocolat</a:t>
            </a:r>
            <a:r>
              <a:rPr lang="en-GB" altLang="en-US" sz="4400">
                <a:solidFill>
                  <a:srgbClr val="0070C0"/>
                </a:solidFill>
                <a:latin typeface="Comic Sans MS" panose="030F0702030302020204" pitchFamily="66" charset="0"/>
              </a:rPr>
              <a:t>.</a:t>
            </a:r>
          </a:p>
          <a:p>
            <a:pPr eaLnBrk="1" hangingPunct="1"/>
            <a:endParaRPr lang="en-GB" altLang="en-US"/>
          </a:p>
        </p:txBody>
      </p:sp>
      <p:pic>
        <p:nvPicPr>
          <p:cNvPr id="10244" name="Picture 2" descr="C:\Users\Jenny\AppData\Local\Microsoft\Windows\Temporary Internet Files\Content.IE5\GRWEAPVN\MC900432185[1].wmf">
            <a:extLst>
              <a:ext uri="{FF2B5EF4-FFF2-40B4-BE49-F238E27FC236}">
                <a16:creationId xmlns:a16="http://schemas.microsoft.com/office/drawing/2014/main" id="{2A05D122-7CC0-41E5-A4A1-D2A258D6C64B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356601" y="4970464"/>
            <a:ext cx="1235075" cy="1254125"/>
          </a:xfrm>
          <a:noFill/>
        </p:spPr>
      </p:pic>
      <p:pic>
        <p:nvPicPr>
          <p:cNvPr id="10245" name="Picture 3">
            <a:extLst>
              <a:ext uri="{FF2B5EF4-FFF2-40B4-BE49-F238E27FC236}">
                <a16:creationId xmlns:a16="http://schemas.microsoft.com/office/drawing/2014/main" id="{5A984BB9-17C4-4946-B68C-71B2A92EB3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0100" y="549276"/>
            <a:ext cx="1066800" cy="1584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6" name="Picture 4">
            <a:extLst>
              <a:ext uri="{FF2B5EF4-FFF2-40B4-BE49-F238E27FC236}">
                <a16:creationId xmlns:a16="http://schemas.microsoft.com/office/drawing/2014/main" id="{07620AB4-70D1-4AD7-8FAE-E611F48703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4075" y="3141663"/>
            <a:ext cx="1208088" cy="1079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7" name="Picture 5">
            <a:extLst>
              <a:ext uri="{FF2B5EF4-FFF2-40B4-BE49-F238E27FC236}">
                <a16:creationId xmlns:a16="http://schemas.microsoft.com/office/drawing/2014/main" id="{FE25AA48-449A-4F66-9BE2-E3448E46D1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2488" y="1341438"/>
            <a:ext cx="1225550" cy="1225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8" name="Picture 6">
            <a:extLst>
              <a:ext uri="{FF2B5EF4-FFF2-40B4-BE49-F238E27FC236}">
                <a16:creationId xmlns:a16="http://schemas.microsoft.com/office/drawing/2014/main" id="{93A24EF0-16F5-4C9B-BF13-2D02F556C8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4400" y="5013325"/>
            <a:ext cx="1085850" cy="1079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249" name="TextBox 4">
            <a:extLst>
              <a:ext uri="{FF2B5EF4-FFF2-40B4-BE49-F238E27FC236}">
                <a16:creationId xmlns:a16="http://schemas.microsoft.com/office/drawing/2014/main" id="{A7D5B713-77C6-4FC8-8F4A-F006305822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75276" y="692150"/>
            <a:ext cx="504825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3200">
                <a:latin typeface="Comic Sans MS" panose="030F0702030302020204" pitchFamily="66" charset="0"/>
              </a:rPr>
              <a:t>1.</a:t>
            </a:r>
          </a:p>
        </p:txBody>
      </p:sp>
      <p:sp>
        <p:nvSpPr>
          <p:cNvPr id="10250" name="TextBox 5">
            <a:extLst>
              <a:ext uri="{FF2B5EF4-FFF2-40B4-BE49-F238E27FC236}">
                <a16:creationId xmlns:a16="http://schemas.microsoft.com/office/drawing/2014/main" id="{C24D8A2C-2828-4120-8006-FA6E349457C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75275" y="3141663"/>
            <a:ext cx="5588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3200">
                <a:latin typeface="Comic Sans MS" panose="030F0702030302020204" pitchFamily="66" charset="0"/>
              </a:rPr>
              <a:t>2.</a:t>
            </a:r>
          </a:p>
        </p:txBody>
      </p:sp>
      <p:sp>
        <p:nvSpPr>
          <p:cNvPr id="10251" name="TextBox 6">
            <a:extLst>
              <a:ext uri="{FF2B5EF4-FFF2-40B4-BE49-F238E27FC236}">
                <a16:creationId xmlns:a16="http://schemas.microsoft.com/office/drawing/2014/main" id="{0BE26C45-D7E3-4AC8-B2AF-08E707D147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75276" y="5229225"/>
            <a:ext cx="6191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3200">
                <a:latin typeface="Comic Sans MS" panose="030F0702030302020204" pitchFamily="66" charset="0"/>
              </a:rPr>
              <a:t>3.</a:t>
            </a:r>
          </a:p>
        </p:txBody>
      </p:sp>
      <p:sp>
        <p:nvSpPr>
          <p:cNvPr id="10252" name="TextBox 7">
            <a:extLst>
              <a:ext uri="{FF2B5EF4-FFF2-40B4-BE49-F238E27FC236}">
                <a16:creationId xmlns:a16="http://schemas.microsoft.com/office/drawing/2014/main" id="{767C13F9-7D2F-4F39-96B4-65E3CC6385F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12126" y="1125538"/>
            <a:ext cx="7207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3200">
                <a:latin typeface="Comic Sans MS" panose="030F0702030302020204" pitchFamily="66" charset="0"/>
              </a:rPr>
              <a:t>4.</a:t>
            </a:r>
          </a:p>
        </p:txBody>
      </p:sp>
      <p:pic>
        <p:nvPicPr>
          <p:cNvPr id="10253" name="Picture 7">
            <a:extLst>
              <a:ext uri="{FF2B5EF4-FFF2-40B4-BE49-F238E27FC236}">
                <a16:creationId xmlns:a16="http://schemas.microsoft.com/office/drawing/2014/main" id="{5324CF52-1579-4960-B302-C22511B3C6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2488" y="2673351"/>
            <a:ext cx="1066800" cy="1579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254" name="TextBox 8">
            <a:extLst>
              <a:ext uri="{FF2B5EF4-FFF2-40B4-BE49-F238E27FC236}">
                <a16:creationId xmlns:a16="http://schemas.microsoft.com/office/drawing/2014/main" id="{AECDF7FA-F61F-4A94-BC0E-2ED453242A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80325" y="2924175"/>
            <a:ext cx="6477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3200">
                <a:latin typeface="Comic Sans MS" panose="030F0702030302020204" pitchFamily="66" charset="0"/>
              </a:rPr>
              <a:t>5.</a:t>
            </a:r>
          </a:p>
        </p:txBody>
      </p:sp>
      <p:sp>
        <p:nvSpPr>
          <p:cNvPr id="10255" name="TextBox 9">
            <a:extLst>
              <a:ext uri="{FF2B5EF4-FFF2-40B4-BE49-F238E27FC236}">
                <a16:creationId xmlns:a16="http://schemas.microsoft.com/office/drawing/2014/main" id="{DC3222FB-8BB6-4CE0-B576-7E844A028BB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80326" y="5013325"/>
            <a:ext cx="79216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3200">
                <a:latin typeface="Comic Sans MS" panose="030F0702030302020204" pitchFamily="66" charset="0"/>
              </a:rPr>
              <a:t>6.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 tmFilter="0,0; .5, 1; 1, 1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76E2C8-F9B7-4B34-A024-AE261BD545D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09800" y="188913"/>
            <a:ext cx="7772400" cy="1223962"/>
          </a:xfrm>
        </p:spPr>
        <p:txBody>
          <a:bodyPr/>
          <a:lstStyle/>
          <a:p>
            <a:pPr eaLnBrk="1" hangingPunct="1"/>
            <a:r>
              <a:rPr lang="en-GB" altLang="en-US" sz="4800" b="1">
                <a:latin typeface="Comic Sans MS" panose="030F0702030302020204" pitchFamily="66" charset="0"/>
              </a:rPr>
              <a:t>Lisez!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C4819D8-F7F8-4576-ABBC-08B8B7EF439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04156" y="1700212"/>
            <a:ext cx="9183687" cy="4968875"/>
          </a:xfrm>
        </p:spPr>
        <p:txBody>
          <a:bodyPr>
            <a:normAutofit/>
          </a:bodyPr>
          <a:lstStyle/>
          <a:p>
            <a:pPr marL="514350" indent="-514350" algn="l">
              <a:buFont typeface="Calibri" panose="020F0502020204030204" pitchFamily="34" charset="0"/>
              <a:buAutoNum type="arabicPeriod"/>
            </a:pPr>
            <a:r>
              <a:rPr lang="en-GB" altLang="en-US" sz="3200" dirty="0" err="1">
                <a:solidFill>
                  <a:schemeClr val="tx1"/>
                </a:solidFill>
                <a:latin typeface="Comic Sans MS" panose="030F0702030302020204" pitchFamily="66" charset="0"/>
              </a:rPr>
              <a:t>J’aime</a:t>
            </a:r>
            <a:r>
              <a:rPr lang="en-GB" altLang="en-US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 le </a:t>
            </a:r>
            <a:r>
              <a:rPr lang="en-GB" altLang="en-US" sz="3200" dirty="0" err="1">
                <a:solidFill>
                  <a:schemeClr val="tx1"/>
                </a:solidFill>
                <a:latin typeface="Comic Sans MS" panose="030F0702030302020204" pitchFamily="66" charset="0"/>
              </a:rPr>
              <a:t>chocolat</a:t>
            </a:r>
            <a:r>
              <a:rPr lang="en-GB" altLang="en-US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, </a:t>
            </a:r>
            <a:r>
              <a:rPr lang="en-GB" altLang="en-US" sz="3200" dirty="0" err="1">
                <a:solidFill>
                  <a:schemeClr val="tx1"/>
                </a:solidFill>
                <a:latin typeface="Comic Sans MS" panose="030F0702030302020204" pitchFamily="66" charset="0"/>
              </a:rPr>
              <a:t>mais</a:t>
            </a:r>
            <a:r>
              <a:rPr lang="en-GB" altLang="en-US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 je </a:t>
            </a:r>
            <a:r>
              <a:rPr lang="en-GB" altLang="en-US" sz="3200" dirty="0" err="1">
                <a:solidFill>
                  <a:schemeClr val="tx1"/>
                </a:solidFill>
                <a:latin typeface="Comic Sans MS" panose="030F0702030302020204" pitchFamily="66" charset="0"/>
              </a:rPr>
              <a:t>n’aime</a:t>
            </a:r>
            <a:r>
              <a:rPr lang="en-GB" altLang="en-US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 pas la confiture.</a:t>
            </a:r>
          </a:p>
          <a:p>
            <a:pPr marL="514350" indent="-514350" algn="l">
              <a:buFont typeface="Calibri" panose="020F0502020204030204" pitchFamily="34" charset="0"/>
              <a:buAutoNum type="arabicPeriod"/>
            </a:pPr>
            <a:r>
              <a:rPr lang="en-GB" altLang="en-US" sz="3200" dirty="0" err="1">
                <a:solidFill>
                  <a:schemeClr val="tx1"/>
                </a:solidFill>
                <a:latin typeface="Comic Sans MS" panose="030F0702030302020204" pitchFamily="66" charset="0"/>
              </a:rPr>
              <a:t>J’aime</a:t>
            </a:r>
            <a:r>
              <a:rPr lang="en-GB" altLang="en-US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 le fromage, </a:t>
            </a:r>
            <a:r>
              <a:rPr lang="en-GB" altLang="en-US" sz="3200" dirty="0" err="1">
                <a:solidFill>
                  <a:schemeClr val="tx1"/>
                </a:solidFill>
                <a:latin typeface="Comic Sans MS" panose="030F0702030302020204" pitchFamily="66" charset="0"/>
              </a:rPr>
              <a:t>mais</a:t>
            </a:r>
            <a:r>
              <a:rPr lang="en-GB" altLang="en-US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 je </a:t>
            </a:r>
            <a:r>
              <a:rPr lang="en-GB" altLang="en-US" sz="3200" dirty="0" err="1">
                <a:solidFill>
                  <a:schemeClr val="tx1"/>
                </a:solidFill>
                <a:latin typeface="Comic Sans MS" panose="030F0702030302020204" pitchFamily="66" charset="0"/>
              </a:rPr>
              <a:t>n’aime</a:t>
            </a:r>
            <a:r>
              <a:rPr lang="en-GB" altLang="en-US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 pas le thon.</a:t>
            </a:r>
          </a:p>
          <a:p>
            <a:pPr marL="514350" indent="-514350" algn="l">
              <a:buFont typeface="Calibri" panose="020F0502020204030204" pitchFamily="34" charset="0"/>
              <a:buAutoNum type="arabicPeriod"/>
            </a:pPr>
            <a:r>
              <a:rPr lang="en-GB" altLang="en-US" sz="3200" dirty="0" err="1">
                <a:solidFill>
                  <a:schemeClr val="tx1"/>
                </a:solidFill>
                <a:latin typeface="Comic Sans MS" panose="030F0702030302020204" pitchFamily="66" charset="0"/>
              </a:rPr>
              <a:t>J’aime</a:t>
            </a:r>
            <a:r>
              <a:rPr lang="en-GB" altLang="en-US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 les frites, </a:t>
            </a:r>
            <a:r>
              <a:rPr lang="en-GB" altLang="en-US" sz="3200" dirty="0" err="1">
                <a:solidFill>
                  <a:schemeClr val="tx1"/>
                </a:solidFill>
                <a:latin typeface="Comic Sans MS" panose="030F0702030302020204" pitchFamily="66" charset="0"/>
              </a:rPr>
              <a:t>mais</a:t>
            </a:r>
            <a:r>
              <a:rPr lang="en-GB" altLang="en-US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 je </a:t>
            </a:r>
            <a:r>
              <a:rPr lang="en-GB" altLang="en-US" sz="3200" dirty="0" err="1">
                <a:solidFill>
                  <a:schemeClr val="tx1"/>
                </a:solidFill>
                <a:latin typeface="Comic Sans MS" panose="030F0702030302020204" pitchFamily="66" charset="0"/>
              </a:rPr>
              <a:t>n’aime</a:t>
            </a:r>
            <a:r>
              <a:rPr lang="en-GB" altLang="en-US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 pas le pain.</a:t>
            </a:r>
          </a:p>
          <a:p>
            <a:pPr marL="514350" indent="-514350" algn="l">
              <a:buFont typeface="Calibri" panose="020F0502020204030204" pitchFamily="34" charset="0"/>
              <a:buAutoNum type="arabicPeriod"/>
            </a:pPr>
            <a:r>
              <a:rPr lang="en-GB" altLang="en-US" sz="3200" dirty="0" err="1">
                <a:solidFill>
                  <a:schemeClr val="tx1"/>
                </a:solidFill>
                <a:latin typeface="Comic Sans MS" panose="030F0702030302020204" pitchFamily="66" charset="0"/>
              </a:rPr>
              <a:t>J’aime</a:t>
            </a:r>
            <a:r>
              <a:rPr lang="en-GB" altLang="en-US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 le jambon, </a:t>
            </a:r>
            <a:r>
              <a:rPr lang="en-GB" altLang="en-US" sz="3200" dirty="0" err="1">
                <a:solidFill>
                  <a:schemeClr val="tx1"/>
                </a:solidFill>
                <a:latin typeface="Comic Sans MS" panose="030F0702030302020204" pitchFamily="66" charset="0"/>
              </a:rPr>
              <a:t>mais</a:t>
            </a:r>
            <a:r>
              <a:rPr lang="en-GB" altLang="en-US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 je </a:t>
            </a:r>
            <a:r>
              <a:rPr lang="en-GB" altLang="en-US" sz="3200" dirty="0" err="1">
                <a:solidFill>
                  <a:schemeClr val="tx1"/>
                </a:solidFill>
                <a:latin typeface="Comic Sans MS" panose="030F0702030302020204" pitchFamily="66" charset="0"/>
              </a:rPr>
              <a:t>n’aime</a:t>
            </a:r>
            <a:r>
              <a:rPr lang="en-GB" altLang="en-US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 pas le poulet.</a:t>
            </a:r>
          </a:p>
        </p:txBody>
      </p:sp>
      <p:pic>
        <p:nvPicPr>
          <p:cNvPr id="11268" name="Picture 2" descr="C:\Users\Jenny\AppData\Local\Microsoft\Windows\Temporary Internet Files\Content.IE5\6F5TZ6H0\MC900115918[3].wmf">
            <a:extLst>
              <a:ext uri="{FF2B5EF4-FFF2-40B4-BE49-F238E27FC236}">
                <a16:creationId xmlns:a16="http://schemas.microsoft.com/office/drawing/2014/main" id="{6E4BF7DB-F23E-4F65-97AF-080EDEEF46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5189" y="404813"/>
            <a:ext cx="904875" cy="906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9" name="Picture 3">
            <a:extLst>
              <a:ext uri="{FF2B5EF4-FFF2-40B4-BE49-F238E27FC236}">
                <a16:creationId xmlns:a16="http://schemas.microsoft.com/office/drawing/2014/main" id="{770643B3-520D-4930-BC8E-543752738F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04288" y="404813"/>
            <a:ext cx="901700" cy="908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>
            <a:extLst>
              <a:ext uri="{FF2B5EF4-FFF2-40B4-BE49-F238E27FC236}">
                <a16:creationId xmlns:a16="http://schemas.microsoft.com/office/drawing/2014/main" id="{9FF08F35-4398-43D0-B067-C0BF2460B58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07067" y="1271059"/>
            <a:ext cx="7766936" cy="1646302"/>
          </a:xfrm>
        </p:spPr>
        <p:txBody>
          <a:bodyPr/>
          <a:lstStyle/>
          <a:p>
            <a:r>
              <a:rPr lang="en-GB" altLang="en-US" dirty="0"/>
              <a:t>The French Label Game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93128F7-DA15-4A50-9518-E26C6C00E9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25967" y="3378665"/>
            <a:ext cx="7766936" cy="1096899"/>
          </a:xfrm>
        </p:spPr>
        <p:txBody>
          <a:bodyPr rtlCol="0">
            <a:normAutofit/>
          </a:bodyPr>
          <a:lstStyle/>
          <a:p>
            <a:pPr>
              <a:defRPr/>
            </a:pPr>
            <a:r>
              <a:rPr lang="en-GB" dirty="0">
                <a:hlinkClick r:id="rId2"/>
              </a:rPr>
              <a:t>http://www.crickweb.co.uk/ks2french.html</a:t>
            </a:r>
            <a:r>
              <a:rPr lang="en-GB" dirty="0"/>
              <a:t> 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0096" y="2327564"/>
            <a:ext cx="11800995" cy="1320800"/>
          </a:xfrm>
        </p:spPr>
        <p:txBody>
          <a:bodyPr rtlCol="0">
            <a:normAutofit fontScale="90000"/>
          </a:bodyPr>
          <a:lstStyle/>
          <a:p>
            <a:pPr>
              <a:defRPr/>
            </a:pPr>
            <a:r>
              <a:rPr lang="fr-FR" dirty="0">
                <a:solidFill>
                  <a:schemeClr val="accent2">
                    <a:lumMod val="75000"/>
                  </a:schemeClr>
                </a:solidFill>
              </a:rPr>
              <a:t>The more French </a:t>
            </a:r>
            <a:r>
              <a:rPr lang="fr-FR" dirty="0" err="1">
                <a:solidFill>
                  <a:schemeClr val="accent2">
                    <a:lumMod val="75000"/>
                  </a:schemeClr>
                </a:solidFill>
              </a:rPr>
              <a:t>you</a:t>
            </a:r>
            <a:r>
              <a:rPr lang="fr-FR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fr-FR" dirty="0" err="1">
                <a:solidFill>
                  <a:schemeClr val="accent2">
                    <a:lumMod val="75000"/>
                  </a:schemeClr>
                </a:solidFill>
              </a:rPr>
              <a:t>speak</a:t>
            </a:r>
            <a:r>
              <a:rPr lang="fr-FR" dirty="0">
                <a:solidFill>
                  <a:schemeClr val="accent2">
                    <a:lumMod val="75000"/>
                  </a:schemeClr>
                </a:solidFill>
              </a:rPr>
              <a:t>, the </a:t>
            </a:r>
            <a:r>
              <a:rPr lang="fr-FR" dirty="0" err="1">
                <a:solidFill>
                  <a:schemeClr val="accent2">
                    <a:lumMod val="75000"/>
                  </a:schemeClr>
                </a:solidFill>
              </a:rPr>
              <a:t>easier</a:t>
            </a:r>
            <a:r>
              <a:rPr lang="fr-FR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fr-FR" dirty="0" err="1">
                <a:solidFill>
                  <a:schemeClr val="accent2">
                    <a:lumMod val="75000"/>
                  </a:schemeClr>
                </a:solidFill>
              </a:rPr>
              <a:t>it</a:t>
            </a:r>
            <a:r>
              <a:rPr lang="fr-FR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fr-FR" dirty="0" err="1">
                <a:solidFill>
                  <a:schemeClr val="accent2">
                    <a:lumMod val="75000"/>
                  </a:schemeClr>
                </a:solidFill>
              </a:rPr>
              <a:t>becomes</a:t>
            </a:r>
            <a:r>
              <a:rPr lang="fr-FR" dirty="0">
                <a:solidFill>
                  <a:schemeClr val="accent2">
                    <a:lumMod val="75000"/>
                  </a:schemeClr>
                </a:solidFill>
              </a:rPr>
              <a:t>?</a:t>
            </a:r>
            <a:br>
              <a:rPr lang="fr-FR" dirty="0">
                <a:solidFill>
                  <a:schemeClr val="accent2">
                    <a:lumMod val="75000"/>
                  </a:schemeClr>
                </a:solidFill>
              </a:rPr>
            </a:br>
            <a:br>
              <a:rPr lang="fr-FR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fr-FR" dirty="0">
                <a:solidFill>
                  <a:schemeClr val="accent2">
                    <a:lumMod val="75000"/>
                  </a:schemeClr>
                </a:solidFill>
                <a:hlinkClick r:id="rId2"/>
              </a:rPr>
              <a:t>https://www.youtube.com/watch?v=fZUUsIlYYeQ</a:t>
            </a:r>
            <a:r>
              <a:rPr lang="fr-FR" dirty="0">
                <a:solidFill>
                  <a:schemeClr val="accent2">
                    <a:lumMod val="75000"/>
                  </a:schemeClr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50740470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8973" y="379951"/>
            <a:ext cx="11954054" cy="3880773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3200" dirty="0"/>
              <a:t>Task – complete worksheet </a:t>
            </a:r>
          </a:p>
          <a:p>
            <a:endParaRPr lang="en-GB" sz="32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F15960F-45B2-4827-A2FD-F3B608DCC9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9279" y="1123450"/>
            <a:ext cx="7535545" cy="5354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601788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8973" y="379951"/>
            <a:ext cx="11954054" cy="3880773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3200" dirty="0"/>
              <a:t>Answers </a:t>
            </a:r>
          </a:p>
          <a:p>
            <a:endParaRPr lang="en-GB" sz="32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BF2B5F1-0A1F-444B-AE3D-BA50F539CD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73" y="1203358"/>
            <a:ext cx="11785600" cy="49680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0110200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F496CB"/>
      </a:accent1>
      <a:accent2>
        <a:srgbClr val="BC356F"/>
      </a:accent2>
      <a:accent3>
        <a:srgbClr val="E65331"/>
      </a:accent3>
      <a:accent4>
        <a:srgbClr val="F27E19"/>
      </a:accent4>
      <a:accent5>
        <a:srgbClr val="F2AC19"/>
      </a:accent5>
      <a:accent6>
        <a:srgbClr val="BC80E0"/>
      </a:accent6>
      <a:hlink>
        <a:srgbClr val="EF5285"/>
      </a:hlink>
      <a:folHlink>
        <a:srgbClr val="F77F90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23659B44-6E34-4CE8-8F0D-387DA799682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7603572-7329-47C0-9C6A-92B92FE0712C}">
  <ds:schemaRefs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933c73ff-1f47-478d-836a-52d41c4c8390"/>
    <ds:schemaRef ds:uri="http://purl.org/dc/terms/"/>
    <ds:schemaRef ds:uri="http://schemas.openxmlformats.org/package/2006/metadata/core-properties"/>
    <ds:schemaRef ds:uri="b7193443-4924-4c98-83f1-322a08f13154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BD39E38D-5E28-4C78-8F19-692BB61FDF9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2B77349-3615-4ED6-A39A-130CE6F3658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673</TotalTime>
  <Words>233</Words>
  <Application>Microsoft Office PowerPoint</Application>
  <PresentationFormat>Widescreen</PresentationFormat>
  <Paragraphs>55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Arial</vt:lpstr>
      <vt:lpstr>Calibri</vt:lpstr>
      <vt:lpstr>Comic Sans MS</vt:lpstr>
      <vt:lpstr>Trebuchet MS</vt:lpstr>
      <vt:lpstr>Wingdings 3</vt:lpstr>
      <vt:lpstr>Facet</vt:lpstr>
      <vt:lpstr>PowerPoint Presentation</vt:lpstr>
      <vt:lpstr>PowerPoint Presentation</vt:lpstr>
      <vt:lpstr>PowerPoint Presentation</vt:lpstr>
      <vt:lpstr>PowerPoint Presentation</vt:lpstr>
      <vt:lpstr>Mets les mots dans le bon ordre!</vt:lpstr>
      <vt:lpstr>Le bon ordre!</vt:lpstr>
      <vt:lpstr>Qu’est-ce que c’est?</vt:lpstr>
      <vt:lpstr>Parlez!</vt:lpstr>
      <vt:lpstr>Lisez!</vt:lpstr>
      <vt:lpstr>The French Label Game</vt:lpstr>
      <vt:lpstr>The more French you speak, the easier it becomes?  https://www.youtube.com/watch?v=fZUUsIlYYeQ </vt:lpstr>
      <vt:lpstr>PowerPoint Presentation</vt:lpstr>
      <vt:lpstr>PowerPoint Presentation</vt:lpstr>
    </vt:vector>
  </TitlesOfParts>
  <Company>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Claire Shreeves</dc:creator>
  <cp:lastModifiedBy>richard levens</cp:lastModifiedBy>
  <cp:revision>103</cp:revision>
  <cp:lastPrinted>2017-09-06T09:38:28Z</cp:lastPrinted>
  <dcterms:created xsi:type="dcterms:W3CDTF">2017-08-30T18:32:28Z</dcterms:created>
  <dcterms:modified xsi:type="dcterms:W3CDTF">2022-01-29T19:00:50Z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