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752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260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953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338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414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013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74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128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790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2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994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CA94E-127E-4EF7-B75A-D28FD22CF68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18E03-7818-43C2-8EDD-877C1D62B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43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1520" y="862149"/>
            <a:ext cx="1058091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Will you let the kittens stay with me when you go on holiday?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4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701"/>
    </mc:Choice>
    <mc:Fallback>
      <p:transition spd="slow" advTm="180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0709" y="914400"/>
            <a:ext cx="105678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He is very happy</a:t>
            </a:r>
          </a:p>
          <a:p>
            <a:r>
              <a:rPr lang="en-GB" sz="8000" dirty="0" smtClean="0">
                <a:latin typeface="HfW cursive" panose="00000500000000000000" pitchFamily="2" charset="0"/>
              </a:rPr>
              <a:t> and playful.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55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766"/>
    </mc:Choice>
    <mc:Fallback>
      <p:transition spd="slow" advTm="92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Widescreen</PresentationFormat>
  <Paragraphs>3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2021-02-02T13:38:28Z</dcterms:created>
  <dcterms:modified xsi:type="dcterms:W3CDTF">2021-02-02T13:38:47Z</dcterms:modified>
</cp:coreProperties>
</file>