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182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975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083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190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481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912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10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56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549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85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076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C1F60-3EEC-44E4-BC91-DE988577817A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F8631-7C1A-4DEF-86C9-4F726E8316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128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theprintableprincess.com/free-fine-motor-activities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hyperlink" Target="file:///\\binfieldschool.local\HOME-DRIVES\STAFF\sophie.george\Downloads\New-Cutting-Practice-Set-The-Fairy-Printsess.pdf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1199495"/>
            <a:ext cx="10942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Fine motor skills involve </a:t>
            </a:r>
            <a:r>
              <a:rPr lang="en-GB" b="1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small muscles working with the brain and nervous system</a:t>
            </a:r>
            <a:r>
              <a:rPr lang="en-GB" b="0" i="0" dirty="0" smtClean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to control movements in areas such as the hands, fingers, lips, tongue and eyes.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128520" y="193655"/>
            <a:ext cx="5934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FINE MOTOR FRIDAY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AutoShape 2" descr="5 of The Finest Activities For Fine Motor Skills | Faml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0020" y="2245706"/>
            <a:ext cx="5839640" cy="413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128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8641" y="1761850"/>
            <a:ext cx="6217920" cy="437792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102" y="244455"/>
            <a:ext cx="117998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FOLLOW THE PATTERNS WITH PLAY-DOH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439" y="1452266"/>
            <a:ext cx="4957260" cy="37619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6051" y="534661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hlinkClick r:id="rId4"/>
              </a:rPr>
              <a:t>https://www.theprintableprincess.com/free-fine-motor-activities/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6768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2579" y="244455"/>
            <a:ext cx="66989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FEED THE TENNIS BALL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50" name="Picture 2" descr="Kudos Services | Fine motor skills games and activiti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334" y="1265555"/>
            <a:ext cx="5523865" cy="362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62475" y="5103674"/>
            <a:ext cx="1067232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You need to feed th</a:t>
            </a:r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 hungry tennis ball monster with coins or beads.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66116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9028" y="1826751"/>
            <a:ext cx="5688252" cy="472437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3920" y="72425"/>
            <a:ext cx="1044448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USING ONLY TWEEZERS SORT OBJECTS INTO COLOURS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9413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1391919"/>
            <a:ext cx="3249915" cy="51581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3920" y="72425"/>
            <a:ext cx="104444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CUTTING TEMPLATES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7998" y="1391919"/>
            <a:ext cx="2377841" cy="520934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875282" y="3160375"/>
            <a:ext cx="39778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4" action="ppaction://hlinkfile"/>
              </a:rPr>
              <a:t>file://binfieldschool.local/HOME-DRIVES/STAFF/sophie.george/Downloads/New-Cutting-Practice-Set-The-Fairy-Printsess.pdf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5363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83920" y="72425"/>
            <a:ext cx="104444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PLAY OPERATION</a:t>
            </a:r>
            <a:endParaRPr lang="en-U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9302" y="1187735"/>
            <a:ext cx="7640116" cy="5010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03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D58F368-4001-4085-BD5C-E90531F4468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917BF08-5655-4D2E-BC49-A4E437C41C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46F57E4-9AA5-478A-8373-8CD205239A77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2022-02-19T14:26:47Z</dcterms:created>
  <dcterms:modified xsi:type="dcterms:W3CDTF">2022-02-19T14:26:59Z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