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1752" autoAdjust="0"/>
  </p:normalViewPr>
  <p:slideViewPr>
    <p:cSldViewPr snapToGrid="0">
      <p:cViewPr varScale="1">
        <p:scale>
          <a:sx n="60" d="100"/>
          <a:sy n="60" d="100"/>
        </p:scale>
        <p:origin x="11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4FAA26-A7DE-46B9-BFA7-B71DFBD8A56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018EF-151D-4D2F-8E64-C43317888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65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DADC-1E34-4C82-8933-7483059622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85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D8DADC-1E34-4C82-8933-7483059622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845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405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834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74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4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28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471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446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23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3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461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601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565F95B-CEAD-4CD5-979C-C62B4B28924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04AB398-712E-4F47-AD24-B1A9BC95702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832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4453" t="26875" r="23562" b="25268"/>
          <a:stretch/>
        </p:blipFill>
        <p:spPr>
          <a:xfrm>
            <a:off x="1178886" y="1979023"/>
            <a:ext cx="10002461" cy="3738718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75316" y="5093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0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03198F-D920-46E2-8296-DB33B4684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894" t="25719" r="23685" b="10624"/>
          <a:stretch/>
        </p:blipFill>
        <p:spPr>
          <a:xfrm>
            <a:off x="0" y="-1"/>
            <a:ext cx="12192000" cy="685685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63579" y="4612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92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741B37-DB32-4C80-A76C-938A87C57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26CEF4-DE4D-4CD9-A543-EF11DC3CE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Box up (plan) your own warning story. </a:t>
            </a: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add more details to your plan to help you remember what is happening.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2C26FD-A97D-4680-9078-F530A6CA52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94" t="22768" r="6696" b="14018"/>
          <a:stretch/>
        </p:blipFill>
        <p:spPr>
          <a:xfrm>
            <a:off x="6096000" y="2793999"/>
            <a:ext cx="6096000" cy="406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7079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</TotalTime>
  <Words>30</Words>
  <Application>Microsoft Office PowerPoint</Application>
  <PresentationFormat>Widescreen</PresentationFormat>
  <Paragraphs>5</Paragraphs>
  <Slides>3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Activity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2021-01-14T13:20:13Z</dcterms:created>
  <dcterms:modified xsi:type="dcterms:W3CDTF">2021-01-14T13:23:55Z</dcterms:modified>
</cp:coreProperties>
</file>