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8" r:id="rId5"/>
    <p:sldId id="259" r:id="rId6"/>
    <p:sldId id="25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0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70EA-FF1A-4409-B00B-1AA72EC3C25E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79F7-9288-4B97-A881-63AD359E4F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0235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70EA-FF1A-4409-B00B-1AA72EC3C25E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79F7-9288-4B97-A881-63AD359E4F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158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70EA-FF1A-4409-B00B-1AA72EC3C25E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79F7-9288-4B97-A881-63AD359E4F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737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70EA-FF1A-4409-B00B-1AA72EC3C25E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79F7-9288-4B97-A881-63AD359E4F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106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70EA-FF1A-4409-B00B-1AA72EC3C25E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79F7-9288-4B97-A881-63AD359E4F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610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70EA-FF1A-4409-B00B-1AA72EC3C25E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79F7-9288-4B97-A881-63AD359E4F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365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70EA-FF1A-4409-B00B-1AA72EC3C25E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79F7-9288-4B97-A881-63AD359E4F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781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70EA-FF1A-4409-B00B-1AA72EC3C25E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79F7-9288-4B97-A881-63AD359E4F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341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70EA-FF1A-4409-B00B-1AA72EC3C25E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79F7-9288-4B97-A881-63AD359E4F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0240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70EA-FF1A-4409-B00B-1AA72EC3C25E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79F7-9288-4B97-A881-63AD359E4F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166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70EA-FF1A-4409-B00B-1AA72EC3C25E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79F7-9288-4B97-A881-63AD359E4F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698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AC70EA-FF1A-4409-B00B-1AA72EC3C25E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4179F7-9288-4B97-A881-63AD359E4F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924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hyperlink" Target="https://www.youtube.com/watch?v=0teupIUsNXI" TargetMode="External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hyperlink" Target="https://www.youtube.com/watch?v=YNEXzvnD7mI" TargetMode="External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hyperlink" Target="https://www.youtube.com/watch?v=903BRkOJPBU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2169" y="1141844"/>
            <a:ext cx="4439805" cy="248629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81381" y="123690"/>
            <a:ext cx="73613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/>
              <a:t>Optical Illusion Art</a:t>
            </a:r>
            <a:endParaRPr lang="en-GB" sz="5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03394" y="6081973"/>
            <a:ext cx="112314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hlinkClick r:id="rId3"/>
              </a:rPr>
              <a:t>https://www.youtube.com/watch?v=0teupIUsNXI</a:t>
            </a:r>
            <a:endParaRPr lang="en-GB" dirty="0" smtClean="0"/>
          </a:p>
          <a:p>
            <a:pPr algn="ctr"/>
            <a:r>
              <a:rPr lang="en-GB" dirty="0" smtClean="0">
                <a:hlinkClick r:id="rId4"/>
              </a:rPr>
              <a:t>https://www.youtube.com/watch?v=YNEXzvnD7mI</a:t>
            </a:r>
            <a:endParaRPr lang="en-GB" dirty="0" smtClean="0"/>
          </a:p>
          <a:p>
            <a:pPr algn="ctr"/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3394" y="585355"/>
            <a:ext cx="1933575" cy="2362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35127" y="442480"/>
            <a:ext cx="1828800" cy="25050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3394" y="3424526"/>
            <a:ext cx="1876425" cy="24288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63627" y="3424526"/>
            <a:ext cx="2400300" cy="1905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65908" y="3987172"/>
            <a:ext cx="1445851" cy="19805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44403" y="3931129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4353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86364" y="1334540"/>
            <a:ext cx="64192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One Point Perspective Art</a:t>
            </a:r>
            <a:endParaRPr lang="en-GB" sz="40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6359" y="2042426"/>
            <a:ext cx="2667000" cy="17145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7984" y="2533650"/>
            <a:ext cx="2609850" cy="1752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100" y="4751667"/>
            <a:ext cx="2857500" cy="1600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8378" y="158318"/>
            <a:ext cx="2857500" cy="16002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74438" y="4694517"/>
            <a:ext cx="2762250" cy="16573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0598" y="2293794"/>
            <a:ext cx="2581275" cy="17716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99274" y="125487"/>
            <a:ext cx="2143125" cy="21336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583709" y="5061527"/>
            <a:ext cx="5181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hlinkClick r:id="rId9"/>
              </a:rPr>
              <a:t>https://www.youtube.com/watch?v=903BRkOJPBU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54085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52945" y="1957117"/>
            <a:ext cx="1008610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What is something we did this year that you think you will remember for the rest of your life?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What is something you accomplished this year that you are proud of?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What was the nicest thing someone in our class did for you this year?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What was the most challenging part of this year for you?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Where is your favourite place in our classroom (or school)? Why?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If you could change one thing that happened this year, what would it be?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What are three things you did this year to help your classmates?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What are the three most important things you learned this year?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What is something that was hard for you at the start of the year but is easy now?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-1" y="452387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Talk Cards in </a:t>
            </a:r>
            <a:r>
              <a:rPr lang="en-GB" sz="3600" b="1" dirty="0" smtClean="0"/>
              <a:t>Groups – have a think about these before the Teams call this afternoon.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10686900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3095A92CCEF5848BC4398129142D420" ma:contentTypeVersion="32" ma:contentTypeDescription="Create a new document." ma:contentTypeScope="" ma:versionID="c103bb5a41eab28ac724301817da5df1">
  <xsd:schema xmlns:xsd="http://www.w3.org/2001/XMLSchema" xmlns:xs="http://www.w3.org/2001/XMLSchema" xmlns:p="http://schemas.microsoft.com/office/2006/metadata/properties" xmlns:ns3="da4c4525-20f0-4344-92dd-602b668e2295" xmlns:ns4="556c4d19-fe6f-4d78-8737-409e538888ad" targetNamespace="http://schemas.microsoft.com/office/2006/metadata/properties" ma:root="true" ma:fieldsID="510045e874411434b049c107b204a4b9" ns3:_="" ns4:_="">
    <xsd:import namespace="da4c4525-20f0-4344-92dd-602b668e2295"/>
    <xsd:import namespace="556c4d19-fe6f-4d78-8737-409e538888ad"/>
    <xsd:element name="properties">
      <xsd:complexType>
        <xsd:sequence>
          <xsd:element name="documentManagement">
            <xsd:complexType>
              <xsd:all>
                <xsd:element ref="ns3:NotebookType" minOccurs="0"/>
                <xsd:element ref="ns3:FolderType" minOccurs="0"/>
                <xsd:element ref="ns3:Owner" minOccurs="0"/>
                <xsd:element ref="ns3:DefaultSectionNames" minOccurs="0"/>
                <xsd:element ref="ns3:Templates" minOccurs="0"/>
                <xsd:element ref="ns3:CultureName" minOccurs="0"/>
                <xsd:element ref="ns3:AppVersion" minOccurs="0"/>
                <xsd:element ref="ns3:Teachers" minOccurs="0"/>
                <xsd:element ref="ns3:Students" minOccurs="0"/>
                <xsd:element ref="ns3:Student_Group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TeamsChannelId" minOccurs="0"/>
                <xsd:element ref="ns3:Math_Settings" minOccurs="0"/>
                <xsd:element ref="ns3:IsNotebookLocked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a4c4525-20f0-4344-92dd-602b668e2295" elementFormDefault="qualified">
    <xsd:import namespace="http://schemas.microsoft.com/office/2006/documentManagement/types"/>
    <xsd:import namespace="http://schemas.microsoft.com/office/infopath/2007/PartnerControls"/>
    <xsd:element name="NotebookType" ma:index="8" nillable="true" ma:displayName="Notebook Type" ma:internalName="NotebookType">
      <xsd:simpleType>
        <xsd:restriction base="dms:Text"/>
      </xsd:simpleType>
    </xsd:element>
    <xsd:element name="FolderType" ma:index="9" nillable="true" ma:displayName="Folder Type" ma:internalName="FolderType">
      <xsd:simpleType>
        <xsd:restriction base="dms:Text"/>
      </xsd:simpleType>
    </xsd:element>
    <xsd:element name="Owner" ma:index="10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efaultSectionNames" ma:index="11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12" nillable="true" ma:displayName="Templates" ma:internalName="Templates">
      <xsd:simpleType>
        <xsd:restriction base="dms:Note">
          <xsd:maxLength value="255"/>
        </xsd:restriction>
      </xsd:simpleType>
    </xsd:element>
    <xsd:element name="CultureName" ma:index="13" nillable="true" ma:displayName="Culture Name" ma:internalName="CultureName">
      <xsd:simpleType>
        <xsd:restriction base="dms:Text"/>
      </xsd:simpleType>
    </xsd:element>
    <xsd:element name="AppVersion" ma:index="14" nillable="true" ma:displayName="App Version" ma:internalName="AppVersion">
      <xsd:simpleType>
        <xsd:restriction base="dms:Text"/>
      </xsd:simpleType>
    </xsd:element>
    <xsd:element name="Teachers" ma:index="15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16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17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Invited_Teachers" ma:index="18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19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20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21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22" nillable="true" ma:displayName="Is Collaboration Space Locked" ma:internalName="Is_Collaboration_Space_Locked">
      <xsd:simpleType>
        <xsd:restriction base="dms:Boolean"/>
      </xsd:simpleType>
    </xsd:element>
    <xsd:element name="MediaServiceMetadata" ma:index="26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7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2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29" nillable="true" ma:displayName="MediaServiceAutoTags" ma:internalName="MediaServiceAutoTags" ma:readOnly="true">
      <xsd:simpleType>
        <xsd:restriction base="dms:Text"/>
      </xsd:simpleType>
    </xsd:element>
    <xsd:element name="MediaServiceOCR" ma:index="3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31" nillable="true" ma:displayName="MediaServiceLocation" ma:internalName="MediaServiceLocation" ma:readOnly="true">
      <xsd:simpleType>
        <xsd:restriction base="dms:Text"/>
      </xsd:simpleType>
    </xsd:element>
    <xsd:element name="TeamsChannelId" ma:index="32" nillable="true" ma:displayName="Teams Channel Id" ma:internalName="TeamsChannelId">
      <xsd:simpleType>
        <xsd:restriction base="dms:Text"/>
      </xsd:simpleType>
    </xsd:element>
    <xsd:element name="Math_Settings" ma:index="33" nillable="true" ma:displayName="Math Settings" ma:internalName="Math_Settings">
      <xsd:simpleType>
        <xsd:restriction base="dms:Text"/>
      </xsd:simpleType>
    </xsd:element>
    <xsd:element name="IsNotebookLocked" ma:index="34" nillable="true" ma:displayName="Is Notebook Locked" ma:internalName="IsNotebookLocked">
      <xsd:simpleType>
        <xsd:restriction base="dms:Boolean"/>
      </xsd:simpleType>
    </xsd:element>
    <xsd:element name="MediaServiceGenerationTime" ma:index="3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3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39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6c4d19-fe6f-4d78-8737-409e538888ad" elementFormDefault="qualified">
    <xsd:import namespace="http://schemas.microsoft.com/office/2006/documentManagement/types"/>
    <xsd:import namespace="http://schemas.microsoft.com/office/infopath/2007/PartnerControls"/>
    <xsd:element name="SharedWithUsers" ma:index="23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5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mplates xmlns="da4c4525-20f0-4344-92dd-602b668e2295" xsi:nil="true"/>
    <NotebookType xmlns="da4c4525-20f0-4344-92dd-602b668e2295" xsi:nil="true"/>
    <FolderType xmlns="da4c4525-20f0-4344-92dd-602b668e2295" xsi:nil="true"/>
    <CultureName xmlns="da4c4525-20f0-4344-92dd-602b668e2295" xsi:nil="true"/>
    <Student_Groups xmlns="da4c4525-20f0-4344-92dd-602b668e2295">
      <UserInfo>
        <DisplayName/>
        <AccountId xsi:nil="true"/>
        <AccountType/>
      </UserInfo>
    </Student_Groups>
    <Invited_Teachers xmlns="da4c4525-20f0-4344-92dd-602b668e2295" xsi:nil="true"/>
    <DefaultSectionNames xmlns="da4c4525-20f0-4344-92dd-602b668e2295" xsi:nil="true"/>
    <Owner xmlns="da4c4525-20f0-4344-92dd-602b668e2295">
      <UserInfo>
        <DisplayName/>
        <AccountId xsi:nil="true"/>
        <AccountType/>
      </UserInfo>
    </Owner>
    <Teachers xmlns="da4c4525-20f0-4344-92dd-602b668e2295">
      <UserInfo>
        <DisplayName/>
        <AccountId xsi:nil="true"/>
        <AccountType/>
      </UserInfo>
    </Teachers>
    <Students xmlns="da4c4525-20f0-4344-92dd-602b668e2295">
      <UserInfo>
        <DisplayName/>
        <AccountId xsi:nil="true"/>
        <AccountType/>
      </UserInfo>
    </Students>
    <TeamsChannelId xmlns="da4c4525-20f0-4344-92dd-602b668e2295" xsi:nil="true"/>
    <Has_Teacher_Only_SectionGroup xmlns="da4c4525-20f0-4344-92dd-602b668e2295" xsi:nil="true"/>
    <Math_Settings xmlns="da4c4525-20f0-4344-92dd-602b668e2295" xsi:nil="true"/>
    <AppVersion xmlns="da4c4525-20f0-4344-92dd-602b668e2295" xsi:nil="true"/>
    <IsNotebookLocked xmlns="da4c4525-20f0-4344-92dd-602b668e2295" xsi:nil="true"/>
    <Is_Collaboration_Space_Locked xmlns="da4c4525-20f0-4344-92dd-602b668e2295" xsi:nil="true"/>
    <Invited_Students xmlns="da4c4525-20f0-4344-92dd-602b668e2295" xsi:nil="true"/>
    <Self_Registration_Enabled xmlns="da4c4525-20f0-4344-92dd-602b668e2295" xsi:nil="true"/>
  </documentManagement>
</p:properties>
</file>

<file path=customXml/itemProps1.xml><?xml version="1.0" encoding="utf-8"?>
<ds:datastoreItem xmlns:ds="http://schemas.openxmlformats.org/officeDocument/2006/customXml" ds:itemID="{D133A73D-FB81-4C5E-A0B0-EED108E320C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a4c4525-20f0-4344-92dd-602b668e2295"/>
    <ds:schemaRef ds:uri="556c4d19-fe6f-4d78-8737-409e538888a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DDBB6C5-238B-4A4A-A0BA-4F96A3BA371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C190F2F-F90D-482D-BEC1-F73FFB0A60A9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556c4d19-fe6f-4d78-8737-409e538888ad"/>
    <ds:schemaRef ds:uri="da4c4525-20f0-4344-92dd-602b668e229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167</Words>
  <Application>Microsoft Office PowerPoint</Application>
  <PresentationFormat>Widescreen</PresentationFormat>
  <Paragraphs>15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Joanne Buttle</dc:creator>
  <cp:lastModifiedBy>Kate Mackrell</cp:lastModifiedBy>
  <cp:revision>2</cp:revision>
  <dcterms:created xsi:type="dcterms:W3CDTF">2021-07-19T06:44:59Z</dcterms:created>
  <dcterms:modified xsi:type="dcterms:W3CDTF">2021-07-19T10:13:38Z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0x010100D3095A92CCEF5848BC4398129142D420</vt:lpwstr>
  </property>
</Properties>
</file>