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2.xml" ContentType="application/vnd.openxmlformats-officedocument.presentationml.slide+xml"/>
  <Override PartName="/ppt/slides/slide3.xml" ContentType="application/vnd.openxmlformats-officedocument.presentationml.slide+xml"/>
  <Override PartName="/ppt/slides/slide1.xml" ContentType="application/vnd.openxmlformats-officedocument.presentationml.slide+xml"/>
  <Override PartName="/ppt/slideLayouts/slideLayout16.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56" r:id="rId2"/>
    <p:sldId id="257" r:id="rId3"/>
    <p:sldId id="258" r:id="rId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29" autoAdjust="0"/>
    <p:restoredTop sz="94660"/>
  </p:normalViewPr>
  <p:slideViewPr>
    <p:cSldViewPr snapToGrid="0">
      <p:cViewPr varScale="1">
        <p:scale>
          <a:sx n="82" d="100"/>
          <a:sy n="82" d="100"/>
        </p:scale>
        <p:origin x="258"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11" Type="http://schemas.openxmlformats.org/officeDocument/2006/relationships/customXml" Target="../customXml/item3.xml"/><Relationship Id="rId5" Type="http://schemas.openxmlformats.org/officeDocument/2006/relationships/presProps" Target="presProps.xml"/><Relationship Id="rId10"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customXml" Target="../customXml/item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245E346D-7A84-4147-BEA1-161B66196DE0}" type="datetimeFigureOut">
              <a:rPr lang="en-GB" smtClean="0"/>
              <a:t>12/09/2021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BF1F5A-20E1-4132-8F39-A4C1A5847738}" type="slidenum">
              <a:rPr lang="en-GB" smtClean="0"/>
              <a:t>‹#›</a:t>
            </a:fld>
            <a:endParaRPr lang="en-GB"/>
          </a:p>
        </p:txBody>
      </p:sp>
    </p:spTree>
    <p:extLst>
      <p:ext uri="{BB962C8B-B14F-4D97-AF65-F5344CB8AC3E}">
        <p14:creationId xmlns:p14="http://schemas.microsoft.com/office/powerpoint/2010/main" val="18464633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45E346D-7A84-4147-BEA1-161B66196DE0}" type="datetimeFigureOut">
              <a:rPr lang="en-GB" smtClean="0"/>
              <a:t>12/09/2021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BF1F5A-20E1-4132-8F39-A4C1A5847738}" type="slidenum">
              <a:rPr lang="en-GB" smtClean="0"/>
              <a:t>‹#›</a:t>
            </a:fld>
            <a:endParaRPr lang="en-GB"/>
          </a:p>
        </p:txBody>
      </p:sp>
    </p:spTree>
    <p:extLst>
      <p:ext uri="{BB962C8B-B14F-4D97-AF65-F5344CB8AC3E}">
        <p14:creationId xmlns:p14="http://schemas.microsoft.com/office/powerpoint/2010/main" val="26985479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45E346D-7A84-4147-BEA1-161B66196DE0}" type="datetimeFigureOut">
              <a:rPr lang="en-GB" smtClean="0"/>
              <a:t>12/09/2021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BF1F5A-20E1-4132-8F39-A4C1A5847738}" type="slidenum">
              <a:rPr lang="en-GB" smtClean="0"/>
              <a:t>‹#›</a:t>
            </a:fld>
            <a:endParaRPr lang="en-GB"/>
          </a:p>
        </p:txBody>
      </p:sp>
    </p:spTree>
    <p:extLst>
      <p:ext uri="{BB962C8B-B14F-4D97-AF65-F5344CB8AC3E}">
        <p14:creationId xmlns:p14="http://schemas.microsoft.com/office/powerpoint/2010/main" val="13864640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245E346D-7A84-4147-BEA1-161B66196DE0}" type="datetimeFigureOut">
              <a:rPr lang="en-GB" smtClean="0"/>
              <a:t>12/09/2021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5BF1F5A-20E1-4132-8F39-A4C1A5847738}" type="slidenum">
              <a:rPr lang="en-GB" smtClean="0"/>
              <a:t>‹#›</a:t>
            </a:fld>
            <a:endParaRPr lang="en-GB"/>
          </a:p>
        </p:txBody>
      </p:sp>
    </p:spTree>
    <p:extLst>
      <p:ext uri="{BB962C8B-B14F-4D97-AF65-F5344CB8AC3E}">
        <p14:creationId xmlns:p14="http://schemas.microsoft.com/office/powerpoint/2010/main" val="26588442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245E346D-7A84-4147-BEA1-161B66196DE0}" type="datetimeFigureOut">
              <a:rPr lang="en-GB" smtClean="0"/>
              <a:t>12/09/2021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5BF1F5A-20E1-4132-8F39-A4C1A5847738}" type="slidenum">
              <a:rPr lang="en-GB" smtClean="0"/>
              <a:t>‹#›</a:t>
            </a:fld>
            <a:endParaRPr lang="en-GB"/>
          </a:p>
        </p:txBody>
      </p:sp>
    </p:spTree>
    <p:extLst>
      <p:ext uri="{BB962C8B-B14F-4D97-AF65-F5344CB8AC3E}">
        <p14:creationId xmlns:p14="http://schemas.microsoft.com/office/powerpoint/2010/main" val="23761344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245E346D-7A84-4147-BEA1-161B66196DE0}" type="datetimeFigureOut">
              <a:rPr lang="en-GB" smtClean="0"/>
              <a:t>12/09/2021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5BF1F5A-20E1-4132-8F39-A4C1A5847738}" type="slidenum">
              <a:rPr lang="en-GB" smtClean="0"/>
              <a:t>‹#›</a:t>
            </a:fld>
            <a:endParaRPr lang="en-GB"/>
          </a:p>
        </p:txBody>
      </p:sp>
    </p:spTree>
    <p:extLst>
      <p:ext uri="{BB962C8B-B14F-4D97-AF65-F5344CB8AC3E}">
        <p14:creationId xmlns:p14="http://schemas.microsoft.com/office/powerpoint/2010/main" val="12957047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5E346D-7A84-4147-BEA1-161B66196DE0}" type="datetimeFigureOut">
              <a:rPr lang="en-GB" smtClean="0"/>
              <a:t>12/09/2021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5BF1F5A-20E1-4132-8F39-A4C1A5847738}" type="slidenum">
              <a:rPr lang="en-GB" smtClean="0"/>
              <a:t>‹#›</a:t>
            </a:fld>
            <a:endParaRPr lang="en-GB"/>
          </a:p>
        </p:txBody>
      </p:sp>
    </p:spTree>
    <p:extLst>
      <p:ext uri="{BB962C8B-B14F-4D97-AF65-F5344CB8AC3E}">
        <p14:creationId xmlns:p14="http://schemas.microsoft.com/office/powerpoint/2010/main" val="10145723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45E346D-7A84-4147-BEA1-161B66196DE0}" type="datetimeFigureOut">
              <a:rPr lang="en-GB" smtClean="0"/>
              <a:t>12/09/2021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5BF1F5A-20E1-4132-8F39-A4C1A5847738}" type="slidenum">
              <a:rPr lang="en-GB" smtClean="0"/>
              <a:t>‹#›</a:t>
            </a:fld>
            <a:endParaRPr lang="en-GB"/>
          </a:p>
        </p:txBody>
      </p:sp>
    </p:spTree>
    <p:extLst>
      <p:ext uri="{BB962C8B-B14F-4D97-AF65-F5344CB8AC3E}">
        <p14:creationId xmlns:p14="http://schemas.microsoft.com/office/powerpoint/2010/main" val="40035641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245E346D-7A84-4147-BEA1-161B66196DE0}" type="datetimeFigureOut">
              <a:rPr lang="en-GB" smtClean="0"/>
              <a:t>12/09/2021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5BF1F5A-20E1-4132-8F39-A4C1A5847738}" type="slidenum">
              <a:rPr lang="en-GB" smtClean="0"/>
              <a:t>‹#›</a:t>
            </a:fld>
            <a:endParaRPr lang="en-GB"/>
          </a:p>
        </p:txBody>
      </p:sp>
    </p:spTree>
    <p:extLst>
      <p:ext uri="{BB962C8B-B14F-4D97-AF65-F5344CB8AC3E}">
        <p14:creationId xmlns:p14="http://schemas.microsoft.com/office/powerpoint/2010/main" val="13375400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45E346D-7A84-4147-BEA1-161B66196DE0}" type="datetimeFigureOut">
              <a:rPr lang="en-GB" smtClean="0"/>
              <a:t>12/09/2021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BF1F5A-20E1-4132-8F39-A4C1A5847738}" type="slidenum">
              <a:rPr lang="en-GB" smtClean="0"/>
              <a:t>‹#›</a:t>
            </a:fld>
            <a:endParaRPr lang="en-GB"/>
          </a:p>
        </p:txBody>
      </p:sp>
    </p:spTree>
    <p:extLst>
      <p:ext uri="{BB962C8B-B14F-4D97-AF65-F5344CB8AC3E}">
        <p14:creationId xmlns:p14="http://schemas.microsoft.com/office/powerpoint/2010/main" val="39565459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45E346D-7A84-4147-BEA1-161B66196DE0}" type="datetimeFigureOut">
              <a:rPr lang="en-GB" smtClean="0"/>
              <a:t>12/09/2021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BF1F5A-20E1-4132-8F39-A4C1A5847738}"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40194226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45E346D-7A84-4147-BEA1-161B66196DE0}" type="datetimeFigureOut">
              <a:rPr lang="en-GB" smtClean="0"/>
              <a:t>12/09/2021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BF1F5A-20E1-4132-8F39-A4C1A5847738}" type="slidenum">
              <a:rPr lang="en-GB" smtClean="0"/>
              <a:t>‹#›</a:t>
            </a:fld>
            <a:endParaRPr lang="en-GB"/>
          </a:p>
        </p:txBody>
      </p:sp>
    </p:spTree>
    <p:extLst>
      <p:ext uri="{BB962C8B-B14F-4D97-AF65-F5344CB8AC3E}">
        <p14:creationId xmlns:p14="http://schemas.microsoft.com/office/powerpoint/2010/main" val="17656433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45E346D-7A84-4147-BEA1-161B66196DE0}" type="datetimeFigureOut">
              <a:rPr lang="en-GB" smtClean="0"/>
              <a:t>12/09/2021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BF1F5A-20E1-4132-8F39-A4C1A5847738}"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44225801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45E346D-7A84-4147-BEA1-161B66196DE0}" type="datetimeFigureOut">
              <a:rPr lang="en-GB" smtClean="0"/>
              <a:t>12/09/2021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BF1F5A-20E1-4132-8F39-A4C1A5847738}" type="slidenum">
              <a:rPr lang="en-GB" smtClean="0"/>
              <a:t>‹#›</a:t>
            </a:fld>
            <a:endParaRPr lang="en-GB"/>
          </a:p>
        </p:txBody>
      </p:sp>
    </p:spTree>
    <p:extLst>
      <p:ext uri="{BB962C8B-B14F-4D97-AF65-F5344CB8AC3E}">
        <p14:creationId xmlns:p14="http://schemas.microsoft.com/office/powerpoint/2010/main" val="149279004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45E346D-7A84-4147-BEA1-161B66196DE0}" type="datetimeFigureOut">
              <a:rPr lang="en-GB" smtClean="0"/>
              <a:t>12/09/2021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BF1F5A-20E1-4132-8F39-A4C1A5847738}" type="slidenum">
              <a:rPr lang="en-GB" smtClean="0"/>
              <a:t>‹#›</a:t>
            </a:fld>
            <a:endParaRPr lang="en-GB"/>
          </a:p>
        </p:txBody>
      </p:sp>
    </p:spTree>
    <p:extLst>
      <p:ext uri="{BB962C8B-B14F-4D97-AF65-F5344CB8AC3E}">
        <p14:creationId xmlns:p14="http://schemas.microsoft.com/office/powerpoint/2010/main" val="226116085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45E346D-7A84-4147-BEA1-161B66196DE0}" type="datetimeFigureOut">
              <a:rPr lang="en-GB" smtClean="0"/>
              <a:t>12/09/2021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BF1F5A-20E1-4132-8F39-A4C1A5847738}" type="slidenum">
              <a:rPr lang="en-GB" smtClean="0"/>
              <a:t>‹#›</a:t>
            </a:fld>
            <a:endParaRPr lang="en-GB"/>
          </a:p>
        </p:txBody>
      </p:sp>
    </p:spTree>
    <p:extLst>
      <p:ext uri="{BB962C8B-B14F-4D97-AF65-F5344CB8AC3E}">
        <p14:creationId xmlns:p14="http://schemas.microsoft.com/office/powerpoint/2010/main" val="22848404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245E346D-7A84-4147-BEA1-161B66196DE0}" type="datetimeFigureOut">
              <a:rPr lang="en-GB" smtClean="0"/>
              <a:t>12/09/2021</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85BF1F5A-20E1-4132-8F39-A4C1A5847738}" type="slidenum">
              <a:rPr lang="en-GB" smtClean="0"/>
              <a:t>‹#›</a:t>
            </a:fld>
            <a:endParaRPr lang="en-GB"/>
          </a:p>
        </p:txBody>
      </p:sp>
    </p:spTree>
    <p:extLst>
      <p:ext uri="{BB962C8B-B14F-4D97-AF65-F5344CB8AC3E}">
        <p14:creationId xmlns:p14="http://schemas.microsoft.com/office/powerpoint/2010/main" val="1812705083"/>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 id="2147483732" r:id="rId12"/>
    <p:sldLayoutId id="2147483733" r:id="rId13"/>
    <p:sldLayoutId id="2147483734" r:id="rId14"/>
    <p:sldLayoutId id="2147483735" r:id="rId15"/>
    <p:sldLayoutId id="214748373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6114" y="786749"/>
            <a:ext cx="10321518" cy="1646302"/>
          </a:xfrm>
        </p:spPr>
        <p:txBody>
          <a:bodyPr/>
          <a:lstStyle/>
          <a:p>
            <a:pPr algn="l"/>
            <a:r>
              <a:rPr lang="en-GB" sz="4800" u="sng" dirty="0" smtClean="0">
                <a:latin typeface="HfW cursive" panose="00000500000000000000" pitchFamily="2" charset="0"/>
              </a:rPr>
              <a:t>Thursday 16</a:t>
            </a:r>
            <a:r>
              <a:rPr lang="en-GB" sz="4800" u="sng" baseline="30000" dirty="0" smtClean="0">
                <a:latin typeface="HfW cursive" panose="00000500000000000000" pitchFamily="2" charset="0"/>
              </a:rPr>
              <a:t>th</a:t>
            </a:r>
            <a:r>
              <a:rPr lang="en-GB" sz="4800" u="sng" dirty="0">
                <a:latin typeface="HfW cursive" panose="00000500000000000000" pitchFamily="2" charset="0"/>
              </a:rPr>
              <a:t> </a:t>
            </a:r>
            <a:r>
              <a:rPr lang="en-GB" sz="4800" u="sng" dirty="0" smtClean="0">
                <a:latin typeface="HfW cursive" panose="00000500000000000000" pitchFamily="2" charset="0"/>
              </a:rPr>
              <a:t>September 2021</a:t>
            </a:r>
            <a:endParaRPr lang="en-GB" sz="4800" u="sng" dirty="0">
              <a:latin typeface="HfW cursive" panose="00000500000000000000" pitchFamily="2" charset="0"/>
            </a:endParaRPr>
          </a:p>
        </p:txBody>
      </p:sp>
      <p:sp>
        <p:nvSpPr>
          <p:cNvPr id="3" name="Subtitle 2"/>
          <p:cNvSpPr>
            <a:spLocks noGrp="1"/>
          </p:cNvSpPr>
          <p:nvPr>
            <p:ph type="subTitle" idx="1"/>
          </p:nvPr>
        </p:nvSpPr>
        <p:spPr>
          <a:xfrm>
            <a:off x="616114" y="2901971"/>
            <a:ext cx="10157394" cy="1096899"/>
          </a:xfrm>
        </p:spPr>
        <p:txBody>
          <a:bodyPr>
            <a:noAutofit/>
          </a:bodyPr>
          <a:lstStyle/>
          <a:p>
            <a:pPr algn="l"/>
            <a:r>
              <a:rPr lang="en-GB" sz="4400" u="sng" dirty="0" smtClean="0">
                <a:solidFill>
                  <a:schemeClr val="tx1"/>
                </a:solidFill>
                <a:latin typeface="HfW cursive" panose="00000500000000000000" pitchFamily="2" charset="0"/>
              </a:rPr>
              <a:t>L.O: To create a main character</a:t>
            </a:r>
          </a:p>
          <a:p>
            <a:pPr algn="l"/>
            <a:r>
              <a:rPr lang="en-GB" sz="4400" u="sng" dirty="0" smtClean="0">
                <a:solidFill>
                  <a:schemeClr val="tx1"/>
                </a:solidFill>
                <a:latin typeface="HfW cursive" panose="00000500000000000000" pitchFamily="2" charset="0"/>
              </a:rPr>
              <a:t>C: Adventure Story </a:t>
            </a:r>
            <a:endParaRPr lang="en-GB" sz="4400" u="sng" dirty="0">
              <a:solidFill>
                <a:schemeClr val="tx1"/>
              </a:solidFill>
              <a:latin typeface="HfW cursive" panose="00000500000000000000" pitchFamily="2" charset="0"/>
            </a:endParaRPr>
          </a:p>
        </p:txBody>
      </p:sp>
    </p:spTree>
    <p:extLst>
      <p:ext uri="{BB962C8B-B14F-4D97-AF65-F5344CB8AC3E}">
        <p14:creationId xmlns:p14="http://schemas.microsoft.com/office/powerpoint/2010/main" val="2498148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4390" y="4245056"/>
            <a:ext cx="10321518" cy="1646302"/>
          </a:xfrm>
        </p:spPr>
        <p:txBody>
          <a:bodyPr/>
          <a:lstStyle/>
          <a:p>
            <a:pPr algn="l"/>
            <a:r>
              <a:rPr lang="en-GB" sz="4800" dirty="0" smtClean="0">
                <a:solidFill>
                  <a:schemeClr val="tx1"/>
                </a:solidFill>
                <a:latin typeface="HfW cursive" panose="00000500000000000000" pitchFamily="2" charset="0"/>
              </a:rPr>
              <a:t>Think about an adventurer or explorer that you know of.</a:t>
            </a:r>
            <a:br>
              <a:rPr lang="en-GB" sz="4800" dirty="0" smtClean="0">
                <a:solidFill>
                  <a:schemeClr val="tx1"/>
                </a:solidFill>
                <a:latin typeface="HfW cursive" panose="00000500000000000000" pitchFamily="2" charset="0"/>
              </a:rPr>
            </a:br>
            <a:r>
              <a:rPr lang="en-GB" sz="4800" dirty="0">
                <a:solidFill>
                  <a:schemeClr val="tx1"/>
                </a:solidFill>
                <a:latin typeface="HfW cursive" panose="00000500000000000000" pitchFamily="2" charset="0"/>
              </a:rPr>
              <a:t/>
            </a:r>
            <a:br>
              <a:rPr lang="en-GB" sz="4800" dirty="0">
                <a:solidFill>
                  <a:schemeClr val="tx1"/>
                </a:solidFill>
                <a:latin typeface="HfW cursive" panose="00000500000000000000" pitchFamily="2" charset="0"/>
              </a:rPr>
            </a:br>
            <a:r>
              <a:rPr lang="en-GB" sz="4800" dirty="0" smtClean="0">
                <a:solidFill>
                  <a:schemeClr val="tx1"/>
                </a:solidFill>
                <a:latin typeface="HfW cursive" panose="00000500000000000000" pitchFamily="2" charset="0"/>
              </a:rPr>
              <a:t>What skills and characteristics do they have?</a:t>
            </a:r>
            <a:br>
              <a:rPr lang="en-GB" sz="4800" dirty="0" smtClean="0">
                <a:solidFill>
                  <a:schemeClr val="tx1"/>
                </a:solidFill>
                <a:latin typeface="HfW cursive" panose="00000500000000000000" pitchFamily="2" charset="0"/>
              </a:rPr>
            </a:br>
            <a:r>
              <a:rPr lang="en-GB" sz="4800" dirty="0">
                <a:solidFill>
                  <a:schemeClr val="tx1"/>
                </a:solidFill>
                <a:latin typeface="HfW cursive" panose="00000500000000000000" pitchFamily="2" charset="0"/>
              </a:rPr>
              <a:t/>
            </a:r>
            <a:br>
              <a:rPr lang="en-GB" sz="4800" dirty="0">
                <a:solidFill>
                  <a:schemeClr val="tx1"/>
                </a:solidFill>
                <a:latin typeface="HfW cursive" panose="00000500000000000000" pitchFamily="2" charset="0"/>
              </a:rPr>
            </a:br>
            <a:r>
              <a:rPr lang="en-GB" sz="4800" dirty="0" smtClean="0">
                <a:solidFill>
                  <a:srgbClr val="FF0000"/>
                </a:solidFill>
                <a:latin typeface="HfW cursive" panose="00000500000000000000" pitchFamily="2" charset="0"/>
              </a:rPr>
              <a:t>Let’s make a word bank!</a:t>
            </a:r>
            <a:endParaRPr lang="en-GB" sz="4800" dirty="0">
              <a:solidFill>
                <a:srgbClr val="FF0000"/>
              </a:solidFill>
              <a:latin typeface="HfW cursive" panose="00000500000000000000" pitchFamily="2" charset="0"/>
            </a:endParaRPr>
          </a:p>
        </p:txBody>
      </p:sp>
      <p:sp>
        <p:nvSpPr>
          <p:cNvPr id="5" name="Rectangle 4"/>
          <p:cNvSpPr/>
          <p:nvPr/>
        </p:nvSpPr>
        <p:spPr>
          <a:xfrm>
            <a:off x="0" y="6211669"/>
            <a:ext cx="6096000" cy="646331"/>
          </a:xfrm>
          <a:prstGeom prst="rect">
            <a:avLst/>
          </a:prstGeom>
        </p:spPr>
        <p:txBody>
          <a:bodyPr>
            <a:spAutoFit/>
          </a:bodyPr>
          <a:lstStyle/>
          <a:p>
            <a:r>
              <a:rPr lang="en-GB" dirty="0" smtClean="0"/>
              <a:t>Bear </a:t>
            </a:r>
            <a:r>
              <a:rPr lang="en-GB" dirty="0" err="1"/>
              <a:t>Grylls</a:t>
            </a:r>
            <a:r>
              <a:rPr lang="en-GB" dirty="0"/>
              <a:t> and You vs Wild https://</a:t>
            </a:r>
            <a:r>
              <a:rPr lang="en-GB" dirty="0" smtClean="0"/>
              <a:t>www.youtube.com/watch?v=unUycSGEcWY</a:t>
            </a:r>
            <a:endParaRPr lang="en-GB" dirty="0"/>
          </a:p>
        </p:txBody>
      </p:sp>
    </p:spTree>
    <p:extLst>
      <p:ext uri="{BB962C8B-B14F-4D97-AF65-F5344CB8AC3E}">
        <p14:creationId xmlns:p14="http://schemas.microsoft.com/office/powerpoint/2010/main" val="9252577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9251" y="4901548"/>
            <a:ext cx="9876041" cy="1646302"/>
          </a:xfrm>
        </p:spPr>
        <p:txBody>
          <a:bodyPr/>
          <a:lstStyle/>
          <a:p>
            <a:pPr algn="l"/>
            <a:r>
              <a:rPr lang="en-GB" sz="4800" dirty="0" smtClean="0">
                <a:solidFill>
                  <a:schemeClr val="tx1"/>
                </a:solidFill>
                <a:latin typeface="HfW cursive" panose="00000500000000000000" pitchFamily="2" charset="0"/>
              </a:rPr>
              <a:t>You are going to be the explorer in your own story! Your task today is to draw yourself with all the kit and supplies you might need!</a:t>
            </a:r>
            <a:br>
              <a:rPr lang="en-GB" sz="4800" dirty="0" smtClean="0">
                <a:solidFill>
                  <a:schemeClr val="tx1"/>
                </a:solidFill>
                <a:latin typeface="HfW cursive" panose="00000500000000000000" pitchFamily="2" charset="0"/>
              </a:rPr>
            </a:br>
            <a:r>
              <a:rPr lang="en-GB" sz="4800" dirty="0">
                <a:solidFill>
                  <a:schemeClr val="tx1"/>
                </a:solidFill>
                <a:latin typeface="HfW cursive" panose="00000500000000000000" pitchFamily="2" charset="0"/>
              </a:rPr>
              <a:t/>
            </a:r>
            <a:br>
              <a:rPr lang="en-GB" sz="4800" dirty="0">
                <a:solidFill>
                  <a:schemeClr val="tx1"/>
                </a:solidFill>
                <a:latin typeface="HfW cursive" panose="00000500000000000000" pitchFamily="2" charset="0"/>
              </a:rPr>
            </a:br>
            <a:r>
              <a:rPr lang="en-GB" sz="4800" dirty="0" smtClean="0">
                <a:solidFill>
                  <a:schemeClr val="tx1"/>
                </a:solidFill>
                <a:latin typeface="HfW cursive" panose="00000500000000000000" pitchFamily="2" charset="0"/>
              </a:rPr>
              <a:t>Remember to add neat labels too!</a:t>
            </a:r>
            <a:endParaRPr lang="en-GB" sz="4800" dirty="0">
              <a:solidFill>
                <a:srgbClr val="FF0000"/>
              </a:solidFill>
              <a:latin typeface="HfW cursive" panose="00000500000000000000" pitchFamily="2" charset="0"/>
            </a:endParaRPr>
          </a:p>
        </p:txBody>
      </p:sp>
      <p:pic>
        <p:nvPicPr>
          <p:cNvPr id="3074" name="Picture 2" descr="Safari Explorer Stock Illustrations – 2,168 Safari Explorer Stock  Illustrations, Vectors &amp;amp; Clipart - Dreamstim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217597" y="3632955"/>
            <a:ext cx="2836899" cy="22659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9041772"/>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7" ma:contentTypeDescription="Create a new document." ma:contentTypeScope="" ma:versionID="59d72ef830b3e7d655a9cff1bd9798a9">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ca80607aa85f642b5855281dc31d5a1f"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7" nillable="true" ma:displayName="MediaServiceMetadata" ma:hidden="true" ma:internalName="MediaServiceMetadata" ma:readOnly="true">
      <xsd:simpleType>
        <xsd:restriction base="dms:Note"/>
      </xsd:simpleType>
    </xsd:element>
    <xsd:element name="MediaServiceFastMetadata" ma:index="8" nillable="true" ma:displayName="MediaServiceFastMetadata" ma:hidden="true" ma:internalName="MediaServiceFastMetadata" ma:readOnly="true">
      <xsd:simpleType>
        <xsd:restriction base="dms:Note"/>
      </xsd:simpleType>
    </xsd:element>
    <xsd:element name="MediaServiceDateTaken" ma:index="9" nillable="true" ma:displayName="MediaServiceDateTaken" ma:hidden="true" ma:internalName="MediaServiceDateTaken" ma:readOnly="true">
      <xsd:simpleType>
        <xsd:restriction base="dms:Text"/>
      </xsd:simpleType>
    </xsd:element>
    <xsd:element name="MediaServiceAutoTags" ma:index="10" nillable="true" ma:displayName="Tags" ma:hidden="true" ma:internalName="MediaServiceAutoTags" ma:readOnly="true">
      <xsd:simpleType>
        <xsd:restriction base="dms:Text"/>
      </xsd:simpleType>
    </xsd:element>
    <xsd:element name="MediaServiceOCR" ma:index="11" nillable="true" ma:displayName="Extracted Text" ma:hidden="true" ma:internalName="MediaServiceOCR" ma:readOnly="true">
      <xsd:simpleType>
        <xsd:restriction base="dms:Note"/>
      </xsd:simpleType>
    </xsd:element>
    <xsd:element name="MediaServiceLocation" ma:index="12" nillable="true" ma:displayName="Location" ma:hidden="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hidden="true" ma:internalName="MediaServiceKeyPoints" ma:readOnly="true">
      <xsd:simpleType>
        <xsd:restriction base="dms:Note"/>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3"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hidden="true" ma:internalName="SharedWithDetail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15BA85EB-F18B-4A4D-AB1F-A80F87CE778D}"/>
</file>

<file path=customXml/itemProps2.xml><?xml version="1.0" encoding="utf-8"?>
<ds:datastoreItem xmlns:ds="http://schemas.openxmlformats.org/officeDocument/2006/customXml" ds:itemID="{35618725-0B5F-4A9D-94AF-8135DEDF32D0}"/>
</file>

<file path=customXml/itemProps3.xml><?xml version="1.0" encoding="utf-8"?>
<ds:datastoreItem xmlns:ds="http://schemas.openxmlformats.org/officeDocument/2006/customXml" ds:itemID="{968AA172-5024-4759-8E17-50D963D4CA23}"/>
</file>

<file path=docProps/app.xml><?xml version="1.0" encoding="utf-8"?>
<Properties xmlns="http://schemas.openxmlformats.org/officeDocument/2006/extended-properties" xmlns:vt="http://schemas.openxmlformats.org/officeDocument/2006/docPropsVTypes">
  <Template>Facet</Template>
  <TotalTime>13</TotalTime>
  <Words>64</Words>
  <Application>Microsoft Office PowerPoint</Application>
  <PresentationFormat>Widescreen</PresentationFormat>
  <Paragraphs>6</Paragraphs>
  <Slides>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HfW cursive</vt:lpstr>
      <vt:lpstr>Trebuchet MS</vt:lpstr>
      <vt:lpstr>Wingdings 3</vt:lpstr>
      <vt:lpstr>Facet</vt:lpstr>
      <vt:lpstr>Thursday 16th September 2021</vt:lpstr>
      <vt:lpstr>Think about an adventurer or explorer that you know of.  What skills and characteristics do they have?  Let’s make a word bank!</vt:lpstr>
      <vt:lpstr>You are going to be the explorer in your own story! Your task today is to draw yourself with all the kit and supplies you might need!  Remember to add neat labels too!</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Thursday 16th September 2021</dc:title>
  <dc:creator>Alice Watton</dc:creator>
  <cp:lastModifiedBy>Alice Watton</cp:lastModifiedBy>
  <cp:revision>1</cp:revision>
  <dcterms:created xsi:type="dcterms:W3CDTF">2021-09-12T09:17:39Z</dcterms:created>
  <dcterms:modified xsi:type="dcterms:W3CDTF">2021-09-12T09:30:39Z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