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863EA-F4E7-4A3D-A155-864C5FD7A6FE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21E03-0D64-4D16-9FC0-0E4C0F7423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35103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863EA-F4E7-4A3D-A155-864C5FD7A6FE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21E03-0D64-4D16-9FC0-0E4C0F7423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0081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863EA-F4E7-4A3D-A155-864C5FD7A6FE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21E03-0D64-4D16-9FC0-0E4C0F7423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7376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863EA-F4E7-4A3D-A155-864C5FD7A6FE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21E03-0D64-4D16-9FC0-0E4C0F7423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1899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863EA-F4E7-4A3D-A155-864C5FD7A6FE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21E03-0D64-4D16-9FC0-0E4C0F7423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01001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863EA-F4E7-4A3D-A155-864C5FD7A6FE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21E03-0D64-4D16-9FC0-0E4C0F7423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6904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863EA-F4E7-4A3D-A155-864C5FD7A6FE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21E03-0D64-4D16-9FC0-0E4C0F7423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0880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863EA-F4E7-4A3D-A155-864C5FD7A6FE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21E03-0D64-4D16-9FC0-0E4C0F7423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21227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863EA-F4E7-4A3D-A155-864C5FD7A6FE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21E03-0D64-4D16-9FC0-0E4C0F7423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57544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863EA-F4E7-4A3D-A155-864C5FD7A6FE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21E03-0D64-4D16-9FC0-0E4C0F7423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14315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863EA-F4E7-4A3D-A155-864C5FD7A6FE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21E03-0D64-4D16-9FC0-0E4C0F7423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61485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E863EA-F4E7-4A3D-A155-864C5FD7A6FE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C21E03-0D64-4D16-9FC0-0E4C0F74232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54868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947" y="306568"/>
            <a:ext cx="10604863" cy="6407105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62642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984"/>
    </mc:Choice>
    <mc:Fallback>
      <p:transition spd="slow" advTm="39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84280" y="1174360"/>
            <a:ext cx="7389904" cy="521310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92777" y="391885"/>
            <a:ext cx="9601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Why isn’t the girl going to school?  How is she feeling?</a:t>
            </a:r>
            <a:endParaRPr lang="en-GB" sz="2800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706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685"/>
    </mc:Choice>
    <mc:Fallback>
      <p:transition spd="slow" advTm="96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1838" y="776909"/>
            <a:ext cx="7920173" cy="569063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41417" y="287383"/>
            <a:ext cx="8321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How does she spend her time from 12 o’clock?</a:t>
            </a:r>
            <a:endParaRPr lang="en-GB" sz="2800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8499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502"/>
    </mc:Choice>
    <mc:Fallback>
      <p:transition spd="slow" advTm="85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6844" y="934065"/>
            <a:ext cx="8527053" cy="550279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75657" y="274320"/>
            <a:ext cx="92354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How does she feel when Sam gets back from school and why?</a:t>
            </a:r>
            <a:endParaRPr lang="en-GB" sz="2800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422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279"/>
    </mc:Choice>
    <mc:Fallback>
      <p:transition spd="slow" advTm="92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32943" y="1079624"/>
            <a:ext cx="8394383" cy="552063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10342" y="404949"/>
            <a:ext cx="98363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How does she try to convince her mum that she should get up?</a:t>
            </a:r>
            <a:endParaRPr lang="en-GB" sz="2800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569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785"/>
    </mc:Choice>
    <mc:Fallback>
      <p:transition spd="slow" advTm="67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31200" y="1163324"/>
            <a:ext cx="7765052" cy="5272689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542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606"/>
    </mc:Choice>
    <mc:Fallback>
      <p:transition spd="slow" advTm="36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1092" y="1168972"/>
            <a:ext cx="8101285" cy="539066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96834" y="287383"/>
            <a:ext cx="91048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How does Sam make her feel even worse?</a:t>
            </a:r>
            <a:endParaRPr lang="en-GB" sz="2800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260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968"/>
    </mc:Choice>
    <mc:Fallback>
      <p:transition spd="slow" advTm="69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98405" y="1241398"/>
            <a:ext cx="7536589" cy="535148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18903" y="496389"/>
            <a:ext cx="82818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/>
              <a:t>How do her mum and dad make her feel better?</a:t>
            </a:r>
            <a:endParaRPr lang="en-GB" sz="2800" dirty="0"/>
          </a:p>
        </p:txBody>
      </p:sp>
      <p:pic>
        <p:nvPicPr>
          <p:cNvPr id="4" name="Audio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564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956"/>
    </mc:Choice>
    <mc:Fallback>
      <p:transition spd="slow" advTm="69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70</Words>
  <Application>Microsoft Office PowerPoint</Application>
  <PresentationFormat>Widescreen</PresentationFormat>
  <Paragraphs>6</Paragraphs>
  <Slides>8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Sims</dc:creator>
  <cp:lastModifiedBy>Liz Sims</cp:lastModifiedBy>
  <cp:revision>2</cp:revision>
  <dcterms:created xsi:type="dcterms:W3CDTF">2021-01-19T15:33:03Z</dcterms:created>
  <dcterms:modified xsi:type="dcterms:W3CDTF">2021-01-19T15:41:43Z</dcterms:modified>
</cp:coreProperties>
</file>