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0" d="100"/>
          <a:sy n="70"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13F26CB-2734-4686-BE1A-C25F073CDA03}"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2806350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3F26CB-2734-4686-BE1A-C25F073CDA03}"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2852531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13F26CB-2734-4686-BE1A-C25F073CDA03}"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3490299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13F26CB-2734-4686-BE1A-C25F073CDA03}"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4537751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13F26CB-2734-4686-BE1A-C25F073CDA03}"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32665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13F26CB-2734-4686-BE1A-C25F073CDA03}" type="datetimeFigureOut">
              <a:rPr lang="en-GB" smtClean="0"/>
              <a:t>29/11/2021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38255891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3F26CB-2734-4686-BE1A-C25F073CDA03}" type="datetimeFigureOut">
              <a:rPr lang="en-GB" smtClean="0"/>
              <a:t>29/11/2021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105556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13F26CB-2734-4686-BE1A-C25F073CDA03}"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586409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13F26CB-2734-4686-BE1A-C25F073CDA03}"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2697829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3F26CB-2734-4686-BE1A-C25F073CDA03}"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1602956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3F26CB-2734-4686-BE1A-C25F073CDA03}"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3F842-8894-4EE9-B0FE-CD8F360C8A6D}" type="slidenum">
              <a:rPr lang="en-GB" smtClean="0"/>
              <a:t>‹#›</a:t>
            </a:fld>
            <a:endParaRPr lang="en-GB"/>
          </a:p>
        </p:txBody>
      </p:sp>
    </p:spTree>
    <p:extLst>
      <p:ext uri="{BB962C8B-B14F-4D97-AF65-F5344CB8AC3E}">
        <p14:creationId xmlns:p14="http://schemas.microsoft.com/office/powerpoint/2010/main" val="749237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3F26CB-2734-4686-BE1A-C25F073CDA03}" type="datetimeFigureOut">
              <a:rPr lang="en-GB" smtClean="0"/>
              <a:t>29/11/2021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33F842-8894-4EE9-B0FE-CD8F360C8A6D}" type="slidenum">
              <a:rPr lang="en-GB" smtClean="0"/>
              <a:t>‹#›</a:t>
            </a:fld>
            <a:endParaRPr lang="en-GB"/>
          </a:p>
        </p:txBody>
      </p:sp>
    </p:spTree>
    <p:extLst>
      <p:ext uri="{BB962C8B-B14F-4D97-AF65-F5344CB8AC3E}">
        <p14:creationId xmlns:p14="http://schemas.microsoft.com/office/powerpoint/2010/main" val="41977180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18" Type="http://schemas.openxmlformats.org/officeDocument/2006/relationships/image" Target="../media/image17.png"/><Relationship Id="rId3" Type="http://schemas.openxmlformats.org/officeDocument/2006/relationships/image" Target="../media/image2.png"/><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jpeg"/><Relationship Id="rId17" Type="http://schemas.openxmlformats.org/officeDocument/2006/relationships/image" Target="../media/image16.jpeg"/><Relationship Id="rId2" Type="http://schemas.openxmlformats.org/officeDocument/2006/relationships/image" Target="../media/image1.png"/><Relationship Id="rId16" Type="http://schemas.openxmlformats.org/officeDocument/2006/relationships/image" Target="../media/image15.jpe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24" Type="http://schemas.openxmlformats.org/officeDocument/2006/relationships/image" Target="../media/image23.png"/><Relationship Id="rId5" Type="http://schemas.openxmlformats.org/officeDocument/2006/relationships/image" Target="../media/image4.gif"/><Relationship Id="rId15" Type="http://schemas.openxmlformats.org/officeDocument/2006/relationships/image" Target="../media/image14.jpeg"/><Relationship Id="rId23" Type="http://schemas.openxmlformats.org/officeDocument/2006/relationships/image" Target="../media/image22.jpeg"/><Relationship Id="rId10" Type="http://schemas.openxmlformats.org/officeDocument/2006/relationships/image" Target="../media/image9.jpeg"/><Relationship Id="rId19" Type="http://schemas.openxmlformats.org/officeDocument/2006/relationships/image" Target="../media/image18.jpeg"/><Relationship Id="rId4" Type="http://schemas.openxmlformats.org/officeDocument/2006/relationships/image" Target="../media/image3.png"/><Relationship Id="rId9" Type="http://schemas.openxmlformats.org/officeDocument/2006/relationships/image" Target="../media/image8.jpeg"/><Relationship Id="rId14" Type="http://schemas.openxmlformats.org/officeDocument/2006/relationships/image" Target="../media/image13.jpeg"/><Relationship Id="rId22" Type="http://schemas.openxmlformats.org/officeDocument/2006/relationships/image" Target="../media/image2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p:nvPr/>
        </p:nvPicPr>
        <p:blipFill>
          <a:blip r:embed="rId2" cstate="print">
            <a:extLst>
              <a:ext uri="{28A0092B-C50C-407E-A947-70E740481C1C}">
                <a14:useLocalDpi xmlns:a14="http://schemas.microsoft.com/office/drawing/2010/main" val="0"/>
              </a:ext>
            </a:extLst>
          </a:blip>
          <a:stretch>
            <a:fillRect/>
          </a:stretch>
        </p:blipFill>
        <p:spPr>
          <a:xfrm>
            <a:off x="2086330" y="3884853"/>
            <a:ext cx="879960" cy="890508"/>
          </a:xfrm>
          <a:prstGeom prst="rect">
            <a:avLst/>
          </a:prstGeom>
        </p:spPr>
      </p:pic>
      <p:sp>
        <p:nvSpPr>
          <p:cNvPr id="15" name="TextBox 14"/>
          <p:cNvSpPr txBox="1"/>
          <p:nvPr/>
        </p:nvSpPr>
        <p:spPr>
          <a:xfrm>
            <a:off x="4044608" y="109182"/>
            <a:ext cx="4198639" cy="646331"/>
          </a:xfrm>
          <a:prstGeom prst="rect">
            <a:avLst/>
          </a:prstGeom>
          <a:noFill/>
        </p:spPr>
        <p:txBody>
          <a:bodyPr wrap="square" rtlCol="0">
            <a:spAutoFit/>
          </a:bodyPr>
          <a:lstStyle/>
          <a:p>
            <a:r>
              <a:rPr lang="en-GB" sz="3600" dirty="0" smtClean="0">
                <a:latin typeface="HfW cursive" panose="00000500000000000000" pitchFamily="2" charset="0"/>
              </a:rPr>
              <a:t>The Littlest Elf</a:t>
            </a:r>
            <a:endParaRPr lang="en-GB" sz="3600" dirty="0">
              <a:latin typeface="HfW cursive" panose="00000500000000000000" pitchFamily="2" charset="0"/>
            </a:endParaRPr>
          </a:p>
        </p:txBody>
      </p:sp>
      <p:pic>
        <p:nvPicPr>
          <p:cNvPr id="16" name="Picture 15"/>
          <p:cNvPicPr>
            <a:picLocks noChangeAspect="1"/>
          </p:cNvPicPr>
          <p:nvPr/>
        </p:nvPicPr>
        <p:blipFill>
          <a:blip r:embed="rId3"/>
          <a:stretch>
            <a:fillRect/>
          </a:stretch>
        </p:blipFill>
        <p:spPr>
          <a:xfrm>
            <a:off x="629208" y="1193658"/>
            <a:ext cx="358384" cy="749349"/>
          </a:xfrm>
          <a:prstGeom prst="rect">
            <a:avLst/>
          </a:prstGeom>
        </p:spPr>
      </p:pic>
      <p:pic>
        <p:nvPicPr>
          <p:cNvPr id="20" name="Picture 19"/>
          <p:cNvPicPr>
            <a:picLocks noChangeAspect="1"/>
          </p:cNvPicPr>
          <p:nvPr/>
        </p:nvPicPr>
        <p:blipFill>
          <a:blip r:embed="rId4"/>
          <a:stretch>
            <a:fillRect/>
          </a:stretch>
        </p:blipFill>
        <p:spPr>
          <a:xfrm>
            <a:off x="987592" y="180882"/>
            <a:ext cx="809625" cy="1762125"/>
          </a:xfrm>
          <a:prstGeom prst="rect">
            <a:avLst/>
          </a:prstGeom>
        </p:spPr>
      </p:pic>
      <p:sp>
        <p:nvSpPr>
          <p:cNvPr id="23" name="AutoShape 2" descr="How To Draw A Cartoon Bicycle Using Simple Tips | Bicycle drawing, Bike  drawing, Bicycle pic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How To Draw A Cartoon Bicycle Using Simple Tips | Bicycle drawing, Bike  drawing, Bicycle pictur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835" y="2395191"/>
            <a:ext cx="1111941" cy="69496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te cartoon teddy bears. stock vector. Illustration of bears - 16767575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037577" y="590384"/>
            <a:ext cx="1103062" cy="110306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p:cNvPicPr>
            <a:picLocks noChangeAspect="1"/>
          </p:cNvPicPr>
          <p:nvPr/>
        </p:nvPicPr>
        <p:blipFill>
          <a:blip r:embed="rId7"/>
          <a:stretch>
            <a:fillRect/>
          </a:stretch>
        </p:blipFill>
        <p:spPr>
          <a:xfrm>
            <a:off x="11103968" y="1021430"/>
            <a:ext cx="781050" cy="590550"/>
          </a:xfrm>
          <a:prstGeom prst="rect">
            <a:avLst/>
          </a:prstGeom>
        </p:spPr>
      </p:pic>
      <p:pic>
        <p:nvPicPr>
          <p:cNvPr id="25" name="Picture 24"/>
          <p:cNvPicPr>
            <a:picLocks noChangeAspect="1"/>
          </p:cNvPicPr>
          <p:nvPr/>
        </p:nvPicPr>
        <p:blipFill>
          <a:blip r:embed="rId8"/>
          <a:stretch>
            <a:fillRect/>
          </a:stretch>
        </p:blipFill>
        <p:spPr>
          <a:xfrm>
            <a:off x="1172776" y="2176618"/>
            <a:ext cx="721986" cy="1036698"/>
          </a:xfrm>
          <a:prstGeom prst="rect">
            <a:avLst/>
          </a:prstGeom>
        </p:spPr>
      </p:pic>
      <p:pic>
        <p:nvPicPr>
          <p:cNvPr id="1032" name="Picture 8" descr="17,627 BEST Dumbbell Cartoon IMAGES, STOCK PHOTOS &amp;amp; VECTORS | Adobe Stock"/>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47175" y="2482571"/>
            <a:ext cx="678027" cy="4785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ake Cartoon Images, Stock Photos &amp;amp; Vectors | Shutterstock"/>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b="14678"/>
          <a:stretch/>
        </p:blipFill>
        <p:spPr bwMode="auto">
          <a:xfrm>
            <a:off x="3387867" y="2228559"/>
            <a:ext cx="1018899" cy="93622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53 Cartoon Of Mixing Bowls Stock Photos, Pictures &amp;amp; Royalty-Free Images -  iStock"/>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458569" y="2563428"/>
            <a:ext cx="1019803" cy="734858"/>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p:cNvPicPr>
            <a:picLocks noChangeAspect="1"/>
          </p:cNvPicPr>
          <p:nvPr/>
        </p:nvPicPr>
        <p:blipFill>
          <a:blip r:embed="rId3"/>
          <a:stretch>
            <a:fillRect/>
          </a:stretch>
        </p:blipFill>
        <p:spPr>
          <a:xfrm>
            <a:off x="4850317" y="2181508"/>
            <a:ext cx="358384" cy="749349"/>
          </a:xfrm>
          <a:prstGeom prst="rect">
            <a:avLst/>
          </a:prstGeom>
        </p:spPr>
      </p:pic>
      <p:pic>
        <p:nvPicPr>
          <p:cNvPr id="1038" name="Picture 14" descr="Closed book cartoon symbol icon design beautiful Vector Image"/>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b="11944"/>
          <a:stretch/>
        </p:blipFill>
        <p:spPr bwMode="auto">
          <a:xfrm>
            <a:off x="7067835" y="2321685"/>
            <a:ext cx="978819" cy="75503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artoon Spill Images, Stock Photos &amp;amp; Vectors | Shutterstock"/>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b="6815"/>
          <a:stretch/>
        </p:blipFill>
        <p:spPr bwMode="auto">
          <a:xfrm>
            <a:off x="8128483" y="2298958"/>
            <a:ext cx="847257" cy="692993"/>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Cartoon Royalty-free Child Illustration - Excited Child Cartoon - Free  Transparent PNG Clipart Images Download"/>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37940" r="33804"/>
          <a:stretch/>
        </p:blipFill>
        <p:spPr bwMode="auto">
          <a:xfrm>
            <a:off x="3021296" y="821127"/>
            <a:ext cx="395785" cy="992208"/>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Santa cartoon Royalty Free Vector Image - VectorStock"/>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b="11832"/>
          <a:stretch/>
        </p:blipFill>
        <p:spPr bwMode="auto">
          <a:xfrm>
            <a:off x="3507012" y="771462"/>
            <a:ext cx="842591" cy="1146182"/>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ammer cartoon icon isolated Royalty Free Vector Image"/>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b="14328"/>
          <a:stretch/>
        </p:blipFill>
        <p:spPr bwMode="auto">
          <a:xfrm>
            <a:off x="4324286" y="1009440"/>
            <a:ext cx="725034" cy="670225"/>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p:cNvSpPr txBox="1"/>
          <p:nvPr/>
        </p:nvSpPr>
        <p:spPr>
          <a:xfrm>
            <a:off x="6241823" y="2584104"/>
            <a:ext cx="1186944" cy="369332"/>
          </a:xfrm>
          <a:prstGeom prst="rect">
            <a:avLst/>
          </a:prstGeom>
          <a:noFill/>
        </p:spPr>
        <p:txBody>
          <a:bodyPr wrap="square" rtlCol="0">
            <a:spAutoFit/>
          </a:bodyPr>
          <a:lstStyle/>
          <a:p>
            <a:r>
              <a:rPr lang="en-GB" dirty="0" smtClean="0">
                <a:latin typeface="HfW cursive" panose="00000500000000000000" pitchFamily="2" charset="0"/>
              </a:rPr>
              <a:t>Finally</a:t>
            </a:r>
            <a:endParaRPr lang="en-GB" dirty="0">
              <a:latin typeface="HfW cursive" panose="00000500000000000000" pitchFamily="2" charset="0"/>
            </a:endParaRPr>
          </a:p>
        </p:txBody>
      </p:sp>
      <p:pic>
        <p:nvPicPr>
          <p:cNvPr id="1048" name="Picture 24" descr="Free Sad Cartoon Image, Download Free Sad Cartoon Image png images, Free  ClipArts on Clipart Library"/>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9777675" y="2270479"/>
            <a:ext cx="733747" cy="771414"/>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p:cNvSpPr txBox="1"/>
          <p:nvPr/>
        </p:nvSpPr>
        <p:spPr>
          <a:xfrm>
            <a:off x="473151" y="4418791"/>
            <a:ext cx="1186944" cy="369332"/>
          </a:xfrm>
          <a:prstGeom prst="rect">
            <a:avLst/>
          </a:prstGeom>
          <a:noFill/>
        </p:spPr>
        <p:txBody>
          <a:bodyPr wrap="square" rtlCol="0">
            <a:spAutoFit/>
          </a:bodyPr>
          <a:lstStyle/>
          <a:p>
            <a:r>
              <a:rPr lang="en-GB" dirty="0" smtClean="0">
                <a:latin typeface="HfW cursive" panose="00000500000000000000" pitchFamily="2" charset="0"/>
              </a:rPr>
              <a:t>He met</a:t>
            </a:r>
            <a:endParaRPr lang="en-GB" dirty="0">
              <a:latin typeface="HfW cursive" panose="00000500000000000000" pitchFamily="2" charset="0"/>
            </a:endParaRPr>
          </a:p>
        </p:txBody>
      </p:sp>
      <p:sp>
        <p:nvSpPr>
          <p:cNvPr id="28" name="Oval 27"/>
          <p:cNvSpPr/>
          <p:nvPr/>
        </p:nvSpPr>
        <p:spPr>
          <a:xfrm>
            <a:off x="1575523" y="4403653"/>
            <a:ext cx="265105" cy="26550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9" name="Picture 22" descr="Hammer cartoon icon isolated Royalty Free Vector Image"/>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b="14328"/>
          <a:stretch/>
        </p:blipFill>
        <p:spPr bwMode="auto">
          <a:xfrm>
            <a:off x="3768645" y="4010768"/>
            <a:ext cx="725034" cy="670225"/>
          </a:xfrm>
          <a:prstGeom prst="rect">
            <a:avLst/>
          </a:prstGeom>
          <a:noFill/>
          <a:extLst>
            <a:ext uri="{909E8E84-426E-40DD-AFC4-6F175D3DCCD1}">
              <a14:hiddenFill xmlns:a14="http://schemas.microsoft.com/office/drawing/2010/main">
                <a:solidFill>
                  <a:srgbClr val="FFFFFF"/>
                </a:solidFill>
              </a14:hiddenFill>
            </a:ext>
          </a:extLst>
        </p:spPr>
      </p:pic>
      <p:sp>
        <p:nvSpPr>
          <p:cNvPr id="31" name="AutoShape 28" descr="Free Pictures Of Cartoon Presents, Download Free Pictures Of Cartoon  Presents png images, Free ClipArts on Clipart Librar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4" name="Picture 33"/>
          <p:cNvPicPr>
            <a:picLocks noChangeAspect="1"/>
          </p:cNvPicPr>
          <p:nvPr/>
        </p:nvPicPr>
        <p:blipFill>
          <a:blip r:embed="rId18"/>
          <a:stretch>
            <a:fillRect/>
          </a:stretch>
        </p:blipFill>
        <p:spPr>
          <a:xfrm>
            <a:off x="4463666" y="3927817"/>
            <a:ext cx="951979" cy="749349"/>
          </a:xfrm>
          <a:prstGeom prst="rect">
            <a:avLst/>
          </a:prstGeom>
        </p:spPr>
      </p:pic>
      <p:pic>
        <p:nvPicPr>
          <p:cNvPr id="53" name="Picture 52"/>
          <p:cNvPicPr>
            <a:picLocks noChangeAspect="1"/>
          </p:cNvPicPr>
          <p:nvPr/>
        </p:nvPicPr>
        <p:blipFill>
          <a:blip r:embed="rId4"/>
          <a:stretch>
            <a:fillRect/>
          </a:stretch>
        </p:blipFill>
        <p:spPr>
          <a:xfrm>
            <a:off x="5385004" y="3385867"/>
            <a:ext cx="594304" cy="1293485"/>
          </a:xfrm>
          <a:prstGeom prst="rect">
            <a:avLst/>
          </a:prstGeom>
        </p:spPr>
      </p:pic>
      <p:pic>
        <p:nvPicPr>
          <p:cNvPr id="1054" name="Picture 30" descr="Happy Cartoon Clipart - Clipart Suggest"/>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6083752" y="3927817"/>
            <a:ext cx="862978" cy="815035"/>
          </a:xfrm>
          <a:prstGeom prst="rect">
            <a:avLst/>
          </a:prstGeom>
          <a:noFill/>
          <a:extLst>
            <a:ext uri="{909E8E84-426E-40DD-AFC4-6F175D3DCCD1}">
              <a14:hiddenFill xmlns:a14="http://schemas.microsoft.com/office/drawing/2010/main">
                <a:solidFill>
                  <a:srgbClr val="FFFFFF"/>
                </a:solidFill>
              </a14:hiddenFill>
            </a:ext>
          </a:extLst>
        </p:spPr>
      </p:pic>
      <p:sp>
        <p:nvSpPr>
          <p:cNvPr id="55" name="TextBox 54"/>
          <p:cNvSpPr txBox="1"/>
          <p:nvPr/>
        </p:nvSpPr>
        <p:spPr>
          <a:xfrm>
            <a:off x="2122124" y="1117323"/>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
        <p:nvSpPr>
          <p:cNvPr id="56" name="TextBox 55"/>
          <p:cNvSpPr txBox="1"/>
          <p:nvPr/>
        </p:nvSpPr>
        <p:spPr>
          <a:xfrm>
            <a:off x="5352913" y="1145806"/>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
        <p:nvSpPr>
          <p:cNvPr id="57" name="TextBox 56"/>
          <p:cNvSpPr txBox="1"/>
          <p:nvPr/>
        </p:nvSpPr>
        <p:spPr>
          <a:xfrm>
            <a:off x="9548152" y="1061944"/>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
        <p:nvSpPr>
          <p:cNvPr id="58" name="TextBox 57"/>
          <p:cNvSpPr txBox="1"/>
          <p:nvPr/>
        </p:nvSpPr>
        <p:spPr>
          <a:xfrm>
            <a:off x="11895174" y="1092432"/>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
        <p:nvSpPr>
          <p:cNvPr id="59" name="TextBox 58"/>
          <p:cNvSpPr txBox="1"/>
          <p:nvPr/>
        </p:nvSpPr>
        <p:spPr>
          <a:xfrm>
            <a:off x="2655330" y="2306334"/>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
        <p:nvSpPr>
          <p:cNvPr id="60" name="TextBox 59"/>
          <p:cNvSpPr txBox="1"/>
          <p:nvPr/>
        </p:nvSpPr>
        <p:spPr>
          <a:xfrm>
            <a:off x="5907700" y="2386265"/>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
        <p:nvSpPr>
          <p:cNvPr id="61" name="TextBox 60"/>
          <p:cNvSpPr txBox="1"/>
          <p:nvPr/>
        </p:nvSpPr>
        <p:spPr>
          <a:xfrm>
            <a:off x="8840221" y="2399210"/>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
        <p:nvSpPr>
          <p:cNvPr id="62" name="TextBox 61"/>
          <p:cNvSpPr txBox="1"/>
          <p:nvPr/>
        </p:nvSpPr>
        <p:spPr>
          <a:xfrm>
            <a:off x="11252850" y="2475327"/>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
        <p:nvSpPr>
          <p:cNvPr id="63" name="TextBox 62"/>
          <p:cNvSpPr txBox="1"/>
          <p:nvPr/>
        </p:nvSpPr>
        <p:spPr>
          <a:xfrm>
            <a:off x="3462355" y="3905448"/>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pic>
        <p:nvPicPr>
          <p:cNvPr id="64" name="Picture 20" descr="Santa cartoon Royalty Free Vector Image - VectorStock"/>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b="11832"/>
          <a:stretch/>
        </p:blipFill>
        <p:spPr bwMode="auto">
          <a:xfrm>
            <a:off x="7305626" y="3710429"/>
            <a:ext cx="842591" cy="1146182"/>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Thumbs Up Animation - Animated Pictures Of Thumbs Up, HD Png Download -  kindpn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8374340" y="4035973"/>
            <a:ext cx="672170" cy="63778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4"/>
          <p:cNvPicPr>
            <a:picLocks noChangeAspect="1"/>
          </p:cNvPicPr>
          <p:nvPr/>
        </p:nvPicPr>
        <p:blipFill>
          <a:blip r:embed="rId21"/>
          <a:stretch>
            <a:fillRect/>
          </a:stretch>
        </p:blipFill>
        <p:spPr>
          <a:xfrm>
            <a:off x="9167924" y="3888631"/>
            <a:ext cx="841310" cy="1177834"/>
          </a:xfrm>
          <a:prstGeom prst="rect">
            <a:avLst/>
          </a:prstGeom>
        </p:spPr>
      </p:pic>
      <p:sp>
        <p:nvSpPr>
          <p:cNvPr id="70" name="TextBox 69"/>
          <p:cNvSpPr txBox="1"/>
          <p:nvPr/>
        </p:nvSpPr>
        <p:spPr>
          <a:xfrm>
            <a:off x="6804917" y="3989070"/>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pic>
        <p:nvPicPr>
          <p:cNvPr id="71" name="Picture 20" descr="Santa cartoon Royalty Free Vector Image - VectorStock"/>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b="11832"/>
          <a:stretch/>
        </p:blipFill>
        <p:spPr bwMode="auto">
          <a:xfrm>
            <a:off x="5906423" y="1216856"/>
            <a:ext cx="433133" cy="589193"/>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22" descr="Hammer cartoon icon isolated Royalty Free Vector Image"/>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b="14328"/>
          <a:stretch/>
        </p:blipFill>
        <p:spPr bwMode="auto">
          <a:xfrm>
            <a:off x="6431984" y="1305178"/>
            <a:ext cx="372702" cy="344528"/>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Nose Cartoon Images, Stock Photos &amp;amp; Vectors | Shutterstock"/>
          <p:cNvPicPr>
            <a:picLocks noChangeAspect="1" noChangeArrowheads="1"/>
          </p:cNvPicPr>
          <p:nvPr/>
        </p:nvPicPr>
        <p:blipFill rotWithShape="1">
          <a:blip r:embed="rId22" cstate="print">
            <a:extLst>
              <a:ext uri="{28A0092B-C50C-407E-A947-70E740481C1C}">
                <a14:useLocalDpi xmlns:a14="http://schemas.microsoft.com/office/drawing/2010/main" val="0"/>
              </a:ext>
            </a:extLst>
          </a:blip>
          <a:srcRect l="1" r="9798" b="13153"/>
          <a:stretch/>
        </p:blipFill>
        <p:spPr bwMode="auto">
          <a:xfrm>
            <a:off x="6799824" y="1293921"/>
            <a:ext cx="529024" cy="548528"/>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Candycane Christmas Decoration | Pape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7413197" y="1328376"/>
            <a:ext cx="600696" cy="600696"/>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8"/>
          <p:cNvPicPr>
            <a:picLocks noChangeAspect="1"/>
          </p:cNvPicPr>
          <p:nvPr/>
        </p:nvPicPr>
        <p:blipFill>
          <a:blip r:embed="rId24"/>
          <a:stretch>
            <a:fillRect/>
          </a:stretch>
        </p:blipFill>
        <p:spPr>
          <a:xfrm rot="20302360">
            <a:off x="8080338" y="1116265"/>
            <a:ext cx="1329976" cy="826742"/>
          </a:xfrm>
          <a:prstGeom prst="rect">
            <a:avLst/>
          </a:prstGeom>
        </p:spPr>
      </p:pic>
      <p:sp>
        <p:nvSpPr>
          <p:cNvPr id="77" name="TextBox 76"/>
          <p:cNvSpPr txBox="1"/>
          <p:nvPr/>
        </p:nvSpPr>
        <p:spPr>
          <a:xfrm>
            <a:off x="10204918" y="3988154"/>
            <a:ext cx="461082" cy="830997"/>
          </a:xfrm>
          <a:prstGeom prst="rect">
            <a:avLst/>
          </a:prstGeom>
          <a:noFill/>
        </p:spPr>
        <p:txBody>
          <a:bodyPr wrap="square" rtlCol="0">
            <a:spAutoFit/>
          </a:bodyPr>
          <a:lstStyle/>
          <a:p>
            <a:r>
              <a:rPr lang="en-GB" sz="4800" dirty="0">
                <a:latin typeface="HfW cursive" panose="00000500000000000000" pitchFamily="2" charset="0"/>
              </a:rPr>
              <a:t>.</a:t>
            </a:r>
          </a:p>
        </p:txBody>
      </p:sp>
    </p:spTree>
    <p:extLst>
      <p:ext uri="{BB962C8B-B14F-4D97-AF65-F5344CB8AC3E}">
        <p14:creationId xmlns:p14="http://schemas.microsoft.com/office/powerpoint/2010/main" val="1589695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9143" y="1689147"/>
            <a:ext cx="10515600" cy="4351338"/>
          </a:xfrm>
        </p:spPr>
        <p:txBody>
          <a:bodyPr/>
          <a:lstStyle/>
          <a:p>
            <a:pPr marL="0" indent="0">
              <a:buNone/>
            </a:pPr>
            <a:r>
              <a:rPr lang="en-GB" dirty="0"/>
              <a:t>Oliver was the littlest elf. Oliver was excited because this year he would discover his job at Santa’s </a:t>
            </a:r>
            <a:r>
              <a:rPr lang="en-GB" dirty="0" smtClean="0"/>
              <a:t>workshops. Santa’s workshops always smelt of peppermint candy canes and there was always jolly Christmas music playing. Oliver </a:t>
            </a:r>
            <a:r>
              <a:rPr lang="en-GB" dirty="0"/>
              <a:t>went to the toy workshop but he got lost in the stuffing. He went to the bike workshop but the tools were too heavy. Then, tried the bakery but he fell in the mixing bowl. Finally he went to the book makers but he spilt the ink. Oliver was sad. He met dot, a reindeer, who was also too little. They made presents for the other </a:t>
            </a:r>
            <a:r>
              <a:rPr lang="en-GB" dirty="0" err="1"/>
              <a:t>elfs</a:t>
            </a:r>
            <a:r>
              <a:rPr lang="en-GB" dirty="0"/>
              <a:t> which made them very happy. Santa was </a:t>
            </a:r>
            <a:r>
              <a:rPr lang="en-GB" dirty="0" smtClean="0"/>
              <a:t>pleased </a:t>
            </a:r>
            <a:r>
              <a:rPr lang="en-GB" dirty="0"/>
              <a:t>with Dot and Oliver.</a:t>
            </a:r>
          </a:p>
          <a:p>
            <a:pPr marL="0" indent="0">
              <a:buNone/>
            </a:pPr>
            <a:endParaRPr lang="en-GB" dirty="0"/>
          </a:p>
        </p:txBody>
      </p:sp>
    </p:spTree>
    <p:extLst>
      <p:ext uri="{BB962C8B-B14F-4D97-AF65-F5344CB8AC3E}">
        <p14:creationId xmlns:p14="http://schemas.microsoft.com/office/powerpoint/2010/main" val="8927418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146</Words>
  <Application>Microsoft Office PowerPoint</Application>
  <PresentationFormat>Widescreen</PresentationFormat>
  <Paragraphs>15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HfW cursive</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Bailey</dc:creator>
  <cp:lastModifiedBy>Rebecca Bailey</cp:lastModifiedBy>
  <cp:revision>4</cp:revision>
  <dcterms:created xsi:type="dcterms:W3CDTF">2021-11-29T11:17:56Z</dcterms:created>
  <dcterms:modified xsi:type="dcterms:W3CDTF">2021-11-29T11:55:26Z</dcterms:modified>
</cp:coreProperties>
</file>