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321" r:id="rId11"/>
    <p:sldId id="297" r:id="rId12"/>
    <p:sldId id="306" r:id="rId13"/>
    <p:sldId id="307" r:id="rId14"/>
    <p:sldId id="299" r:id="rId15"/>
    <p:sldId id="300" r:id="rId16"/>
    <p:sldId id="308" r:id="rId17"/>
    <p:sldId id="304" r:id="rId18"/>
    <p:sldId id="311" r:id="rId19"/>
    <p:sldId id="31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15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9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audio" Target="../media/media3.m4a"/><Relationship Id="rId7" Type="http://schemas.openxmlformats.org/officeDocument/2006/relationships/image" Target="../media/image15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11" Type="http://schemas.openxmlformats.org/officeDocument/2006/relationships/image" Target="../media/image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audio" Target="../media/media4.m4a"/><Relationship Id="rId7" Type="http://schemas.openxmlformats.org/officeDocument/2006/relationships/image" Target="../media/image21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5.m4a"/><Relationship Id="rId7" Type="http://schemas.openxmlformats.org/officeDocument/2006/relationships/image" Target="../media/image25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audio" Target="../media/media6.m4a"/><Relationship Id="rId7" Type="http://schemas.openxmlformats.org/officeDocument/2006/relationships/image" Target="../media/image26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33.png"/><Relationship Id="rId5" Type="http://schemas.openxmlformats.org/officeDocument/2006/relationships/image" Target="../media/image23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audio" Target="../media/media7.m4a"/><Relationship Id="rId7" Type="http://schemas.openxmlformats.org/officeDocument/2006/relationships/image" Target="../media/image37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8.png"/><Relationship Id="rId11" Type="http://schemas.openxmlformats.org/officeDocument/2006/relationships/image" Target="../media/image9.png"/><Relationship Id="rId5" Type="http://schemas.openxmlformats.org/officeDocument/2006/relationships/image" Target="../media/image23.png"/><Relationship Id="rId10" Type="http://schemas.openxmlformats.org/officeDocument/2006/relationships/image" Target="../media/image40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27.1.2021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67862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3 Times Table. </a:t>
            </a:r>
          </a:p>
        </p:txBody>
      </p:sp>
      <p:pic>
        <p:nvPicPr>
          <p:cNvPr id="6" name="Picture 2" descr="Free Partner Sharing Cliparts, Download Free Clip Art, Free Clip Art on  Clipart Library">
            <a:extLst>
              <a:ext uri="{FF2B5EF4-FFF2-40B4-BE49-F238E27FC236}">
                <a16:creationId xmlns:a16="http://schemas.microsoft.com/office/drawing/2014/main" id="{B3E43CF4-83E9-4F5D-B853-A8DDDC586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8" b="100000" l="0" r="99219">
                        <a14:foregroundMark x1="22852" y1="93865" x2="34180" y2="89571"/>
                        <a14:foregroundMark x1="59961" y1="91207" x2="81250" y2="92843"/>
                        <a14:foregroundMark x1="47070" y1="96933" x2="51563" y2="83845"/>
                        <a14:foregroundMark x1="57813" y1="97955" x2="50781" y2="87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0667" y="3180694"/>
            <a:ext cx="3533334" cy="3374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0A80134-3170-4474-AC3E-771ADDD0F1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5482" y="5067298"/>
            <a:ext cx="1790702" cy="179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5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   How many cookies?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  How many pencils?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Here is an array.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0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How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many groups of 3 are there?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498" y="1008083"/>
            <a:ext cx="2193123" cy="842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4480" y="1021871"/>
            <a:ext cx="2193123" cy="8423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3221" y="1022642"/>
            <a:ext cx="2193123" cy="8423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723" y="1103777"/>
            <a:ext cx="833029" cy="65096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788" y="1117565"/>
            <a:ext cx="833029" cy="6509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388" y="1098367"/>
            <a:ext cx="833029" cy="65096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4034603" y="4036167"/>
            <a:ext cx="784867" cy="1157732"/>
            <a:chOff x="1997752" y="4441371"/>
            <a:chExt cx="784867" cy="1157732"/>
          </a:xfrm>
        </p:grpSpPr>
        <p:sp>
          <p:nvSpPr>
            <p:cNvPr id="6" name="Oval 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884337" y="4029286"/>
            <a:ext cx="784867" cy="1157732"/>
            <a:chOff x="1997752" y="4441371"/>
            <a:chExt cx="784867" cy="1157732"/>
          </a:xfrm>
        </p:grpSpPr>
        <p:sp>
          <p:nvSpPr>
            <p:cNvPr id="38" name="Oval 37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987" y="2445758"/>
            <a:ext cx="1181623" cy="128354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179" y="2445758"/>
            <a:ext cx="1181623" cy="128354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371" y="2445758"/>
            <a:ext cx="1181623" cy="128354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563" y="2445758"/>
            <a:ext cx="1181623" cy="128354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755" y="2445758"/>
            <a:ext cx="1181623" cy="128354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948" y="2445758"/>
            <a:ext cx="1181623" cy="1283542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2945A54-2E2D-4956-AC4D-A4E6ED2F4D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410549" y="3828104"/>
            <a:ext cx="2371590" cy="237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60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9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   How many cookies?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  How many pencils?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Here is an array.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0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How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many groups of 3 are there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498" y="1008083"/>
            <a:ext cx="2193123" cy="842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4480" y="1021871"/>
            <a:ext cx="2193123" cy="8423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3221" y="1022642"/>
            <a:ext cx="2193123" cy="8423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723" y="1103777"/>
            <a:ext cx="833029" cy="65096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788" y="1117565"/>
            <a:ext cx="833029" cy="6509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388" y="1098367"/>
            <a:ext cx="833029" cy="6509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987" y="2445758"/>
            <a:ext cx="1181623" cy="12835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179" y="2445758"/>
            <a:ext cx="1181623" cy="128354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371" y="2445758"/>
            <a:ext cx="1181623" cy="128354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563" y="2445758"/>
            <a:ext cx="1181623" cy="128354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755" y="2445758"/>
            <a:ext cx="1181623" cy="1283542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4034603" y="4036167"/>
            <a:ext cx="784867" cy="1157732"/>
            <a:chOff x="1997752" y="4441371"/>
            <a:chExt cx="784867" cy="1157732"/>
          </a:xfrm>
        </p:grpSpPr>
        <p:sp>
          <p:nvSpPr>
            <p:cNvPr id="6" name="Oval 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884337" y="4029286"/>
            <a:ext cx="784867" cy="1157732"/>
            <a:chOff x="1997752" y="4441371"/>
            <a:chExt cx="784867" cy="1157732"/>
          </a:xfrm>
        </p:grpSpPr>
        <p:sp>
          <p:nvSpPr>
            <p:cNvPr id="38" name="Oval 37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350012" y="345218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435995" y="2059663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738686" y="5350605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4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948" y="2445758"/>
            <a:ext cx="1181623" cy="1283542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995593" y="3960317"/>
            <a:ext cx="432000" cy="130116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434129" y="3967198"/>
            <a:ext cx="432000" cy="130116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4875075" y="3969469"/>
            <a:ext cx="432000" cy="130116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294755" y="3969469"/>
            <a:ext cx="432000" cy="130116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302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9" grpId="0" animBg="1"/>
      <p:bldP spid="35" grpId="0" animBg="1"/>
      <p:bldP spid="36" grpId="0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71" y="1711379"/>
            <a:ext cx="2358011" cy="9055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876" y="1373467"/>
            <a:ext cx="931743" cy="8502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510" y="1649777"/>
            <a:ext cx="996900" cy="7883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96" y="1618828"/>
            <a:ext cx="957806" cy="8502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do you see?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058" y="1706006"/>
            <a:ext cx="2358011" cy="905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363" y="1368094"/>
            <a:ext cx="931743" cy="8502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997" y="1644404"/>
            <a:ext cx="996900" cy="788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983" y="1613455"/>
            <a:ext cx="957806" cy="850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950" y="1706006"/>
            <a:ext cx="2358011" cy="9055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255" y="1368094"/>
            <a:ext cx="931743" cy="850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889" y="1644404"/>
            <a:ext cx="996900" cy="788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875" y="1613455"/>
            <a:ext cx="957806" cy="8502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150758" y="5064881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758" y="5064881"/>
                <a:ext cx="2608406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24477" y="4120032"/>
                <a:ext cx="38250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+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4477" y="4120032"/>
                <a:ext cx="3825086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124477" y="414583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340935" y="508956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136011" y="508956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554223" y="414583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334749" y="414583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1301128" y="412652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69088" y="508956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846834" y="414583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529858" y="507025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27801" y="412652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522924" y="412652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97442" y="507025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69256" y="412652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11922" y="507025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981486" y="3373023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51408" y="327752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757185" y="327313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F1743EA-A349-4383-95B5-E4EC4881AFC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173522" y="4310900"/>
            <a:ext cx="2358011" cy="23580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877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do you see?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085443" y="4516235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5443" y="4516235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24477" y="3741205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+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+          +          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4477" y="3741205"/>
                <a:ext cx="6687112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085288" y="376700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275620" y="454091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70696" y="454091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423593" y="376700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243308" y="376700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1261939" y="374769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03773" y="454091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194864" y="3760186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464543" y="452161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97171" y="374769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431483" y="374769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32127" y="452161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233216" y="374087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529952" y="452161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981486" y="2994196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51408" y="28986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757185" y="289431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546" y="1213767"/>
            <a:ext cx="1220231" cy="14842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330" y="1195241"/>
            <a:ext cx="1220231" cy="148428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649" y="1178847"/>
            <a:ext cx="1220231" cy="148428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886" y="1172440"/>
            <a:ext cx="1220231" cy="148428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717" y="1146640"/>
            <a:ext cx="1220231" cy="1484281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4614822" y="374769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851220" y="374769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4791473" y="372839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039395" y="372839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1085443" y="5256300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5443" y="5256300"/>
                <a:ext cx="260840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2275620" y="5280983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1070696" y="5280983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3503773" y="5280983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2464543" y="526167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232127" y="526167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540076" y="526167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FC6D8C1-D13A-4470-BF78-CF99102D4A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220" y="4508773"/>
            <a:ext cx="2349227" cy="23492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7791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730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43" grpId="0"/>
      <p:bldP spid="44" grpId="0"/>
      <p:bldP spid="49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366" y="1263004"/>
            <a:ext cx="1487533" cy="138494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do you see?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708" y="1263004"/>
            <a:ext cx="1487533" cy="13849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050" y="1263004"/>
            <a:ext cx="1487533" cy="13849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393" y="1263004"/>
            <a:ext cx="1487533" cy="13849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366" y="2298877"/>
            <a:ext cx="1487533" cy="13849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708" y="2298877"/>
            <a:ext cx="1487533" cy="13849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050" y="2298877"/>
            <a:ext cx="1487533" cy="138494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393" y="2298877"/>
            <a:ext cx="1487533" cy="13849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041857" y="3845791"/>
                <a:ext cx="7100479" cy="20621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/>
                  <a:t>8 groups of 3 spots</a:t>
                </a:r>
              </a:p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</a:t>
                </a:r>
              </a:p>
              <a:p>
                <a:r>
                  <a:rPr lang="en-GB" sz="3200" dirty="0"/>
                  <a:t>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</a:t>
                </a:r>
              </a:p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857" y="3845791"/>
                <a:ext cx="7100479" cy="2062103"/>
              </a:xfrm>
              <a:prstGeom prst="rect">
                <a:avLst/>
              </a:prstGeom>
              <a:blipFill>
                <a:blip r:embed="rId7"/>
                <a:stretch>
                  <a:fillRect l="-2232" t="-3846" b="-91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F439413-A888-4D98-85D3-FD9D9E52F16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21286" y="4876842"/>
            <a:ext cx="1952487" cy="19524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99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7659" y="418855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Draw a picture to represent each number story.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962158" y="4237975"/>
            <a:ext cx="30901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</a:rPr>
              <a:t>Amir has 3 pots of pencils. There are 5 pencils in each pot.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930602" y="4237974"/>
            <a:ext cx="3121739" cy="15173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6039" y="2936054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8883" y="30787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677372" y="1292733"/>
                <a:ext cx="567866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5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3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15    or   3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15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7372" y="1292733"/>
                <a:ext cx="5678667" cy="646331"/>
              </a:xfrm>
              <a:prstGeom prst="rect">
                <a:avLst/>
              </a:prstGeom>
              <a:blipFill>
                <a:blip r:embed="rId6"/>
                <a:stretch>
                  <a:fillRect l="-3219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4663836" y="4206532"/>
            <a:ext cx="30901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</a:rPr>
              <a:t>Amir has 5 pots of pencils. There are 3 pencils in each pot.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4632280" y="4206531"/>
            <a:ext cx="3121739" cy="15173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612217" y="2215144"/>
            <a:ext cx="2805240" cy="1703113"/>
            <a:chOff x="612217" y="2215144"/>
            <a:chExt cx="2805240" cy="1703113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12217" y="2215144"/>
              <a:ext cx="1423545" cy="1703113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2613" y="3018403"/>
              <a:ext cx="728572" cy="791413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9379" y="3011403"/>
              <a:ext cx="728572" cy="791413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88885" y="3011404"/>
              <a:ext cx="728572" cy="791413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4681771" y="2116430"/>
            <a:ext cx="2758436" cy="1900539"/>
            <a:chOff x="3880494" y="2215915"/>
            <a:chExt cx="2758436" cy="190053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4538" y="2993304"/>
              <a:ext cx="710101" cy="771350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80494" y="2215915"/>
              <a:ext cx="1423545" cy="170311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0888" y="2986662"/>
              <a:ext cx="710101" cy="771350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02137" y="3345104"/>
              <a:ext cx="710101" cy="771350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8829" y="2980020"/>
              <a:ext cx="710101" cy="771350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7529" y="3338462"/>
              <a:ext cx="710101" cy="771350"/>
            </a:xfrm>
            <a:prstGeom prst="rect">
              <a:avLst/>
            </a:prstGeom>
          </p:spPr>
        </p:pic>
      </p:grp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D270715-2C8F-4EDB-B029-9A7033D0D8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787959" y="5591527"/>
            <a:ext cx="1205424" cy="12054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4067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696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7" grpId="0" animBg="1"/>
      <p:bldP spid="50" grpId="0"/>
      <p:bldP spid="50" grpId="1"/>
      <p:bldP spid="31" grpId="0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536306" y="1418181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Is Jack correct?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3462" y="5182866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536306" y="53255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34776"/>
            <a:ext cx="1448553" cy="17543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ounded Rectangular Callout 23"/>
              <p:cNvSpPr/>
              <p:nvPr/>
            </p:nvSpPr>
            <p:spPr>
              <a:xfrm>
                <a:off x="2547292" y="587089"/>
                <a:ext cx="5059692" cy="578882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24" name="Rounded Rectangular Callout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7292" y="587089"/>
                <a:ext cx="5059692" cy="578882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blipFill>
                <a:blip r:embed="rId7"/>
                <a:stretch>
                  <a:fillRect t="-2000" b="-21000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5" name="Group 24"/>
          <p:cNvGrpSpPr/>
          <p:nvPr/>
        </p:nvGrpSpPr>
        <p:grpSpPr>
          <a:xfrm>
            <a:off x="1938784" y="2625912"/>
            <a:ext cx="784867" cy="1157732"/>
            <a:chOff x="1997752" y="4441371"/>
            <a:chExt cx="784867" cy="1157732"/>
          </a:xfrm>
        </p:grpSpPr>
        <p:sp>
          <p:nvSpPr>
            <p:cNvPr id="26" name="Oval 2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788518" y="2619031"/>
            <a:ext cx="784867" cy="1157732"/>
            <a:chOff x="1997752" y="4441371"/>
            <a:chExt cx="784867" cy="1157732"/>
          </a:xfrm>
        </p:grpSpPr>
        <p:sp>
          <p:nvSpPr>
            <p:cNvPr id="38" name="Oval 37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632596" y="2625912"/>
            <a:ext cx="784867" cy="1157732"/>
            <a:chOff x="1997752" y="4441371"/>
            <a:chExt cx="784867" cy="1157732"/>
          </a:xfrm>
        </p:grpSpPr>
        <p:sp>
          <p:nvSpPr>
            <p:cNvPr id="45" name="Oval 44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482330" y="2619031"/>
            <a:ext cx="784867" cy="1157732"/>
            <a:chOff x="1997752" y="4441371"/>
            <a:chExt cx="784867" cy="1157732"/>
          </a:xfrm>
        </p:grpSpPr>
        <p:sp>
          <p:nvSpPr>
            <p:cNvPr id="57" name="Oval 56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326408" y="2619031"/>
            <a:ext cx="784867" cy="1157732"/>
            <a:chOff x="1997752" y="4441371"/>
            <a:chExt cx="784867" cy="1157732"/>
          </a:xfrm>
        </p:grpSpPr>
        <p:sp>
          <p:nvSpPr>
            <p:cNvPr id="64" name="Oval 63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6176142" y="2612150"/>
            <a:ext cx="784867" cy="1157732"/>
            <a:chOff x="1997752" y="4441371"/>
            <a:chExt cx="784867" cy="1157732"/>
          </a:xfrm>
        </p:grpSpPr>
        <p:sp>
          <p:nvSpPr>
            <p:cNvPr id="76" name="Oval 7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6176142" y="2612150"/>
            <a:ext cx="784867" cy="1157732"/>
            <a:chOff x="1997752" y="4441371"/>
            <a:chExt cx="784867" cy="1157732"/>
          </a:xfrm>
          <a:solidFill>
            <a:srgbClr val="FFFF00"/>
          </a:solidFill>
        </p:grpSpPr>
        <p:sp>
          <p:nvSpPr>
            <p:cNvPr id="83" name="Oval 82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358123" y="3866668"/>
                <a:ext cx="12689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123" y="3866668"/>
                <a:ext cx="1268945" cy="461665"/>
              </a:xfrm>
              <a:prstGeom prst="rect">
                <a:avLst/>
              </a:prstGeom>
              <a:blipFill>
                <a:blip r:embed="rId8"/>
                <a:stretch>
                  <a:fillRect l="-769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6176142" y="3816926"/>
                <a:ext cx="12689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6142" y="3816926"/>
                <a:ext cx="1268945" cy="461665"/>
              </a:xfrm>
              <a:prstGeom prst="rect">
                <a:avLst/>
              </a:prstGeom>
              <a:blipFill>
                <a:blip r:embed="rId9"/>
                <a:stretch>
                  <a:fillRect l="-72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Arrow Connector 9"/>
          <p:cNvCxnSpPr/>
          <p:nvPr/>
        </p:nvCxnSpPr>
        <p:spPr>
          <a:xfrm flipH="1">
            <a:off x="2029127" y="4065367"/>
            <a:ext cx="1328996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>
            <a:off x="4417463" y="4065367"/>
            <a:ext cx="163929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/>
              <p:cNvSpPr txBox="1"/>
              <p:nvPr/>
            </p:nvSpPr>
            <p:spPr>
              <a:xfrm>
                <a:off x="3902374" y="2178322"/>
                <a:ext cx="12689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91" name="TextBox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2374" y="2178322"/>
                <a:ext cx="1268945" cy="461665"/>
              </a:xfrm>
              <a:prstGeom prst="rect">
                <a:avLst/>
              </a:prstGeom>
              <a:blipFill>
                <a:blip r:embed="rId10"/>
                <a:stretch>
                  <a:fillRect l="-72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2" name="Straight Arrow Connector 91"/>
          <p:cNvCxnSpPr/>
          <p:nvPr/>
        </p:nvCxnSpPr>
        <p:spPr>
          <a:xfrm flipH="1">
            <a:off x="1981370" y="2377021"/>
            <a:ext cx="1921004" cy="2150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961714" y="2377021"/>
            <a:ext cx="199929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6FD840D-E90C-44CF-90EC-0F92AF88248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56354" y="5350703"/>
            <a:ext cx="1507297" cy="15072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2198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466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50" grpId="0"/>
      <p:bldP spid="50" grpId="1"/>
      <p:bldP spid="24" grpId="0" animBg="1"/>
      <p:bldP spid="8" grpId="0"/>
      <p:bldP spid="89" grpId="0"/>
      <p:bldP spid="9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8.4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6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5.4|9.6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8.8|3.8|4.3|3.7|7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3.3|2.9|3.8|5.9|0.8|3.9|9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7.8|1.5|6.9|3.4|4.3|4|3.1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purl.org/dc/dcmitype/"/>
    <ds:schemaRef ds:uri="http://www.w3.org/XML/1998/namespace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36F90E88-11B4-4D34-A94A-9455D784DF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12616</TotalTime>
  <Words>260</Words>
  <Application>Microsoft Office PowerPoint</Application>
  <PresentationFormat>On-screen Show (4:3)</PresentationFormat>
  <Paragraphs>81</Paragraphs>
  <Slides>10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27.1.2021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226</cp:revision>
  <dcterms:created xsi:type="dcterms:W3CDTF">2019-07-05T11:02:13Z</dcterms:created>
  <dcterms:modified xsi:type="dcterms:W3CDTF">2021-01-20T13:35:50Z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