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6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1AA5A-9694-482D-BC29-78FFD8530A4D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C3F38FF-CC40-4AC2-958B-97BBC0DD0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721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1AA5A-9694-482D-BC29-78FFD8530A4D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F38FF-CC40-4AC2-958B-97BBC0DD0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56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1AA5A-9694-482D-BC29-78FFD8530A4D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C3F38FF-CC40-4AC2-958B-97BBC0DD0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9415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1AA5A-9694-482D-BC29-78FFD8530A4D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C3F38FF-CC40-4AC2-958B-97BBC0DD0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00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1AA5A-9694-482D-BC29-78FFD8530A4D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C3F38FF-CC40-4AC2-958B-97BBC0DD0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437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1AA5A-9694-482D-BC29-78FFD8530A4D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F38FF-CC40-4AC2-958B-97BBC0DD0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844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1AA5A-9694-482D-BC29-78FFD8530A4D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F38FF-CC40-4AC2-958B-97BBC0DD0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57455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1AA5A-9694-482D-BC29-78FFD8530A4D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F38FF-CC40-4AC2-958B-97BBC0DD0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627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1AA5A-9694-482D-BC29-78FFD8530A4D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C3F38FF-CC40-4AC2-958B-97BBC0DD0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2206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1AA5A-9694-482D-BC29-78FFD8530A4D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C3F38FF-CC40-4AC2-958B-97BBC0DD0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754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1AA5A-9694-482D-BC29-78FFD8530A4D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C3F38FF-CC40-4AC2-958B-97BBC0DD05E5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528873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1AA5A-9694-482D-BC29-78FFD8530A4D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C3F38FF-CC40-4AC2-958B-97BBC0DD0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7321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1AA5A-9694-482D-BC29-78FFD8530A4D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C3F38FF-CC40-4AC2-958B-97BBC0DD05E5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743383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1AA5A-9694-482D-BC29-78FFD8530A4D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C3F38FF-CC40-4AC2-958B-97BBC0DD0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6456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1AA5A-9694-482D-BC29-78FFD8530A4D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F38FF-CC40-4AC2-958B-97BBC0DD0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1043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1AA5A-9694-482D-BC29-78FFD8530A4D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F38FF-CC40-4AC2-958B-97BBC0DD0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475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C1AA5A-9694-482D-BC29-78FFD8530A4D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C3F38FF-CC40-4AC2-958B-97BBC0DD05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72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9C250C-92A5-4D5D-A29B-00B99020822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omic Sans MS" panose="030F0702030302020204" pitchFamily="66" charset="0"/>
              </a:rPr>
              <a:t>Tuesday 13</a:t>
            </a:r>
            <a:r>
              <a:rPr lang="en-US" baseline="30000" dirty="0">
                <a:latin typeface="Comic Sans MS" panose="030F0702030302020204" pitchFamily="66" charset="0"/>
              </a:rPr>
              <a:t>th</a:t>
            </a:r>
            <a:r>
              <a:rPr lang="en-US" dirty="0">
                <a:latin typeface="Comic Sans MS" panose="030F0702030302020204" pitchFamily="66" charset="0"/>
              </a:rPr>
              <a:t> July 2021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88723A-6145-428F-93B1-A3C99509ED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874433"/>
          </a:xfrm>
        </p:spPr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LO: to understand beliefs and teachings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	to understand lifestyles and practices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	to understand values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C: Buddhism</a:t>
            </a:r>
            <a:endParaRPr lang="en-GB" sz="21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5196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0BA90A-F887-447F-8B69-4C39D9126F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What have you done so far today?</a:t>
            </a: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Make a list of all the things you have done today.</a:t>
            </a:r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1028" name="Picture 4" descr="Thinking Brain Cliparts - Cliparts Zone">
            <a:extLst>
              <a:ext uri="{FF2B5EF4-FFF2-40B4-BE49-F238E27FC236}">
                <a16:creationId xmlns:a16="http://schemas.microsoft.com/office/drawing/2014/main" id="{07ABBD39-5D98-4F47-A376-CDFCF5C93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6071" y="3605141"/>
            <a:ext cx="3385930" cy="3252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3376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32CE7-F75D-43A8-993D-62AD383E29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85FBF7-DB5F-42DF-9362-72228FE4EB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Have you led a ‘good’ life today?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What made it ‘good’?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How would you define a ‘good’ life?</a:t>
            </a:r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Living The Good Life On Apple Podcasts Clipart (#5806566) - PikPng">
            <a:extLst>
              <a:ext uri="{FF2B5EF4-FFF2-40B4-BE49-F238E27FC236}">
                <a16:creationId xmlns:a16="http://schemas.microsoft.com/office/drawing/2014/main" id="{6AAABB41-4E6D-4616-BAEC-565DDE4948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8296" y="2564296"/>
            <a:ext cx="4293704" cy="4293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11506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DF2D4-7FD6-4AEB-9835-D7562C264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10226F-4D07-4F4C-B97B-9F63308C03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What definition would Buddhists give for leading a ‘good’ life?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How would they know they had been ‘good’? </a:t>
            </a: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r>
              <a:rPr lang="en-US" sz="2100" i="1" dirty="0">
                <a:latin typeface="Comic Sans MS" panose="030F0702030302020204" pitchFamily="66" charset="0"/>
              </a:rPr>
              <a:t>They would have lived their lives without harming any living thing. </a:t>
            </a:r>
            <a:endParaRPr lang="en-GB" sz="2100" i="1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Good Life Stock Illustrations – 32,293 Good Life Stock Illustrations,  Vectors &amp;amp; Clipart - Dreamstime">
            <a:extLst>
              <a:ext uri="{FF2B5EF4-FFF2-40B4-BE49-F238E27FC236}">
                <a16:creationId xmlns:a16="http://schemas.microsoft.com/office/drawing/2014/main" id="{C2A29084-F956-4194-A5BE-F075B196D8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35" t="9101" r="12898" b="9101"/>
          <a:stretch/>
        </p:blipFill>
        <p:spPr bwMode="auto">
          <a:xfrm>
            <a:off x="9710530" y="3934044"/>
            <a:ext cx="2481470" cy="2923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88005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8E716-0BCF-45F7-B710-725BD7534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F41E6F-9EA3-4E9E-B98F-3F7CE9BFC5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600"/>
            <a:ext cx="4268788" cy="3777622"/>
          </a:xfrm>
        </p:spPr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Did you follow the Eight-Fold Path today?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Which folds did you follow? 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How do you know?</a:t>
            </a: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Did any of the things you did today go against any of the folds?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How do you know? </a:t>
            </a:r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 descr="8-Fold path - Authentic Essays | Custom Research Paper, College Term &amp;amp;  Essay Writing Services">
            <a:extLst>
              <a:ext uri="{FF2B5EF4-FFF2-40B4-BE49-F238E27FC236}">
                <a16:creationId xmlns:a16="http://schemas.microsoft.com/office/drawing/2014/main" id="{017CFA80-A644-46FF-94D9-CA4A3AB70C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2767972"/>
            <a:ext cx="5334000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44621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5FF70F-9BBD-4F0F-ABA4-388466B8E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A145E3-BAC5-446A-AF1D-7345A95787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599"/>
            <a:ext cx="4268788" cy="4436165"/>
          </a:xfrm>
        </p:spPr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Look back at the things you have done today – if you were a Buddhist, is there anything you would have done differently to make sure you were following the Eight-Fold Path?</a:t>
            </a: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Is there anything you would have had to think carefully about before you did it?</a:t>
            </a:r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8-Fold path - Authentic Essays | Custom Research Paper, College Term &amp;amp;  Essay Writing Services">
            <a:extLst>
              <a:ext uri="{FF2B5EF4-FFF2-40B4-BE49-F238E27FC236}">
                <a16:creationId xmlns:a16="http://schemas.microsoft.com/office/drawing/2014/main" id="{9EDF9ED5-4B9E-49E6-BECB-050572499C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2767972"/>
            <a:ext cx="5334000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76419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2C189F-3E74-4A8E-8CA0-D285AB9148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0100" y="662608"/>
            <a:ext cx="9466613" cy="3777622"/>
          </a:xfrm>
        </p:spPr>
        <p:txBody>
          <a:bodyPr>
            <a:no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What would your day have looked like if you followed the Eight-Fold Path?</a:t>
            </a:r>
            <a:endParaRPr lang="en-GB" sz="2100" dirty="0">
              <a:latin typeface="Comic Sans MS" panose="030F0702030302020204" pitchFamily="66" charset="0"/>
            </a:endParaRP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Would following the Eight-Fold Path help you to lead a ‘good’ lead? 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How would the Eight-Fold Path help you to be ‘good’? </a:t>
            </a:r>
          </a:p>
          <a:p>
            <a:endParaRPr lang="en-US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If you followed the Eight-Fold Path yesterday, would you be leading a ‘good’ life? 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How do you know?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What would make it ‘good’?</a:t>
            </a:r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7170" name="Picture 2" descr="Eightfold Path of Buddha | Noble Eightfold Path">
            <a:extLst>
              <a:ext uri="{FF2B5EF4-FFF2-40B4-BE49-F238E27FC236}">
                <a16:creationId xmlns:a16="http://schemas.microsoft.com/office/drawing/2014/main" id="{B15DF3C5-5835-438C-8723-0F9FB2E433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8624" y="3743325"/>
            <a:ext cx="5633376" cy="311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31547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63891-3EEA-4AAB-9649-E578E3570D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5331" y="236484"/>
            <a:ext cx="8911687" cy="1280890"/>
          </a:xfrm>
        </p:spPr>
        <p:txBody>
          <a:bodyPr/>
          <a:lstStyle/>
          <a:p>
            <a:r>
              <a:rPr lang="en-US" dirty="0">
                <a:latin typeface="Comic Sans MS" panose="030F0702030302020204" pitchFamily="66" charset="0"/>
              </a:rPr>
              <a:t>Activity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73203E-122F-4158-ADAB-DE0D5CCCE6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95331" y="1264555"/>
            <a:ext cx="9551504" cy="5059017"/>
          </a:xfrm>
        </p:spPr>
        <p:txBody>
          <a:bodyPr>
            <a:no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Imagine you are a Buddhist. 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Write a diary entry explaining how following the Eight-Fold Path affects your life.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Let’s look at the example on the next slide.</a:t>
            </a:r>
          </a:p>
          <a:p>
            <a:pPr marL="0" indent="0">
              <a:buNone/>
            </a:pPr>
            <a:endParaRPr lang="en-US" sz="2100" i="1" dirty="0">
              <a:latin typeface="Comic Sans MS" panose="030F0702030302020204" pitchFamily="66" charset="0"/>
            </a:endParaRPr>
          </a:p>
          <a:p>
            <a:r>
              <a:rPr lang="en-US" sz="2100" b="1" dirty="0">
                <a:latin typeface="Comic Sans MS" panose="030F0702030302020204" pitchFamily="66" charset="0"/>
              </a:rPr>
              <a:t>Diving: </a:t>
            </a:r>
            <a:r>
              <a:rPr lang="en-US" sz="2100" dirty="0">
                <a:latin typeface="Comic Sans MS" panose="030F0702030302020204" pitchFamily="66" charset="0"/>
              </a:rPr>
              <a:t>try to include how easy you think it is to follow these principles.</a:t>
            </a:r>
            <a:endParaRPr lang="en-US" sz="21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36627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AA4BF-D5DB-4904-BDE0-5554DC4A2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 panose="030F0702030302020204" pitchFamily="66" charset="0"/>
              </a:rPr>
              <a:t>Example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4F4DBD-1D56-4144-98BD-30744E1333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100" i="1" dirty="0">
                <a:latin typeface="Comic Sans MS" panose="030F0702030302020204" pitchFamily="66" charset="0"/>
              </a:rPr>
              <a:t>Dear diary,</a:t>
            </a:r>
          </a:p>
          <a:p>
            <a:pPr marL="0" indent="0">
              <a:buNone/>
            </a:pPr>
            <a:r>
              <a:rPr lang="en-US" sz="2100" i="1" dirty="0">
                <a:latin typeface="Comic Sans MS" panose="030F0702030302020204" pitchFamily="66" charset="0"/>
              </a:rPr>
              <a:t>T</a:t>
            </a:r>
            <a:r>
              <a:rPr lang="en-GB" sz="2100" i="1" dirty="0" err="1">
                <a:latin typeface="Comic Sans MS" panose="030F0702030302020204" pitchFamily="66" charset="0"/>
              </a:rPr>
              <a:t>oday</a:t>
            </a:r>
            <a:r>
              <a:rPr lang="en-GB" sz="2100" i="1" dirty="0">
                <a:latin typeface="Comic Sans MS" panose="030F0702030302020204" pitchFamily="66" charset="0"/>
              </a:rPr>
              <a:t> at school, people were talking about one of our friends. I stayed out of it and didn’t get involved. This is because I am a Buddhist and the Eight-Fold Path teaches me that I should practice Right Speech. In other words, I should not lie, be rude or abusive and should not gossip. Because of this, I make sure that in life, I take care to respect everyone I can. I try not to get involved in it when people are being mean about others.</a:t>
            </a:r>
          </a:p>
          <a:p>
            <a:endParaRPr lang="en-GB" sz="2100" dirty="0"/>
          </a:p>
        </p:txBody>
      </p:sp>
    </p:spTree>
    <p:extLst>
      <p:ext uri="{BB962C8B-B14F-4D97-AF65-F5344CB8AC3E}">
        <p14:creationId xmlns:p14="http://schemas.microsoft.com/office/powerpoint/2010/main" val="27910182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E5A07-2E37-46F2-A6D2-BA308C482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Red Pen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9C1872-9B86-4B39-871F-5551F26B7A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Do you think there is a ‘best’ way for a Buddhist to lead a good life?</a:t>
            </a:r>
          </a:p>
          <a:p>
            <a:r>
              <a:rPr lang="en-US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Why/why not? </a:t>
            </a:r>
            <a:endParaRPr lang="en-GB" sz="21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9505103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26</TotalTime>
  <Words>440</Words>
  <Application>Microsoft Office PowerPoint</Application>
  <PresentationFormat>Widescreen</PresentationFormat>
  <Paragraphs>44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Century Gothic</vt:lpstr>
      <vt:lpstr>Comic Sans MS</vt:lpstr>
      <vt:lpstr>Wingdings 3</vt:lpstr>
      <vt:lpstr>Wisp</vt:lpstr>
      <vt:lpstr>Tuesday 13th July 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Activity </vt:lpstr>
      <vt:lpstr>Example</vt:lpstr>
      <vt:lpstr>Red Pen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13th July 2021</dc:title>
  <dc:creator>Emily Fenner</dc:creator>
  <cp:lastModifiedBy>Emily Fenner</cp:lastModifiedBy>
  <cp:revision>2</cp:revision>
  <dcterms:created xsi:type="dcterms:W3CDTF">2021-07-01T13:32:06Z</dcterms:created>
  <dcterms:modified xsi:type="dcterms:W3CDTF">2021-07-08T13:14:45Z</dcterms:modified>
</cp:coreProperties>
</file>