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68" r:id="rId5"/>
    <p:sldId id="258" r:id="rId6"/>
    <p:sldId id="266" r:id="rId7"/>
    <p:sldId id="259" r:id="rId8"/>
    <p:sldId id="269" r:id="rId9"/>
    <p:sldId id="270" r:id="rId10"/>
    <p:sldId id="263" r:id="rId11"/>
    <p:sldId id="264" r:id="rId12"/>
    <p:sldId id="265" r:id="rId13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358173-172E-EE59-713E-47F68218FCF8}" v="84" dt="2022-03-03T10:14:07.522"/>
    <p1510:client id="{BD84776E-2CB4-7B8F-948F-D446AAFEBF00}" v="2" dt="2022-02-08T11:27:35.495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22" autoAdjust="0"/>
    <p:restoredTop sz="94599" autoAdjust="0"/>
  </p:normalViewPr>
  <p:slideViewPr>
    <p:cSldViewPr>
      <p:cViewPr>
        <p:scale>
          <a:sx n="69" d="100"/>
          <a:sy n="69" d="100"/>
        </p:scale>
        <p:origin x="836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BD84776E-2CB4-7B8F-948F-D446AAFEBF00}"/>
    <pc:docChg chg="delSld">
      <pc:chgData name="Sophie George" userId="S::sophie.george@binfieldschool.com::4f28b023-62da-4b6d-b7ef-1a072026c160" providerId="AD" clId="Web-{BD84776E-2CB4-7B8F-948F-D446AAFEBF00}" dt="2022-02-08T11:27:35.495" v="1"/>
      <pc:docMkLst>
        <pc:docMk/>
      </pc:docMkLst>
      <pc:sldChg chg="del">
        <pc:chgData name="Sophie George" userId="S::sophie.george@binfieldschool.com::4f28b023-62da-4b6d-b7ef-1a072026c160" providerId="AD" clId="Web-{BD84776E-2CB4-7B8F-948F-D446AAFEBF00}" dt="2022-02-08T11:27:35.495" v="1"/>
        <pc:sldMkLst>
          <pc:docMk/>
          <pc:sldMk cId="2359910323" sldId="258"/>
        </pc:sldMkLst>
      </pc:sldChg>
      <pc:sldChg chg="del">
        <pc:chgData name="Sophie George" userId="S::sophie.george@binfieldschool.com::4f28b023-62da-4b6d-b7ef-1a072026c160" providerId="AD" clId="Web-{BD84776E-2CB4-7B8F-948F-D446AAFEBF00}" dt="2022-02-08T11:27:34.152" v="0"/>
        <pc:sldMkLst>
          <pc:docMk/>
          <pc:sldMk cId="239850122" sldId="262"/>
        </pc:sldMkLst>
      </pc:sldChg>
    </pc:docChg>
  </pc:docChgLst>
  <pc:docChgLst>
    <pc:chgData name="Alice Watton" userId="S::alice.watton@binfieldschool.com::6069b4f6-8cea-49bf-a38a-e31e2340431d" providerId="AD" clId="Web-{23358173-172E-EE59-713E-47F68218FCF8}"/>
    <pc:docChg chg="modSld">
      <pc:chgData name="Alice Watton" userId="S::alice.watton@binfieldschool.com::6069b4f6-8cea-49bf-a38a-e31e2340431d" providerId="AD" clId="Web-{23358173-172E-EE59-713E-47F68218FCF8}" dt="2022-03-03T10:13:59.193" v="65" actId="20577"/>
      <pc:docMkLst>
        <pc:docMk/>
      </pc:docMkLst>
      <pc:sldChg chg="addSp delSp modSp">
        <pc:chgData name="Alice Watton" userId="S::alice.watton@binfieldschool.com::6069b4f6-8cea-49bf-a38a-e31e2340431d" providerId="AD" clId="Web-{23358173-172E-EE59-713E-47F68218FCF8}" dt="2022-03-03T09:31:58.417" v="38"/>
        <pc:sldMkLst>
          <pc:docMk/>
          <pc:sldMk cId="1920111014" sldId="256"/>
        </pc:sldMkLst>
        <pc:spChg chg="mod">
          <ac:chgData name="Alice Watton" userId="S::alice.watton@binfieldschool.com::6069b4f6-8cea-49bf-a38a-e31e2340431d" providerId="AD" clId="Web-{23358173-172E-EE59-713E-47F68218FCF8}" dt="2022-03-03T09:31:53.182" v="36" actId="14100"/>
          <ac:spMkLst>
            <pc:docMk/>
            <pc:sldMk cId="1920111014" sldId="256"/>
            <ac:spMk id="2" creationId="{00000000-0000-0000-0000-000000000000}"/>
          </ac:spMkLst>
        </pc:spChg>
        <pc:spChg chg="del">
          <ac:chgData name="Alice Watton" userId="S::alice.watton@binfieldschool.com::6069b4f6-8cea-49bf-a38a-e31e2340431d" providerId="AD" clId="Web-{23358173-172E-EE59-713E-47F68218FCF8}" dt="2022-03-03T09:31:56.745" v="37"/>
          <ac:spMkLst>
            <pc:docMk/>
            <pc:sldMk cId="1920111014" sldId="256"/>
            <ac:spMk id="3" creationId="{00000000-0000-0000-0000-000000000000}"/>
          </ac:spMkLst>
        </pc:spChg>
        <pc:spChg chg="add del mod">
          <ac:chgData name="Alice Watton" userId="S::alice.watton@binfieldschool.com::6069b4f6-8cea-49bf-a38a-e31e2340431d" providerId="AD" clId="Web-{23358173-172E-EE59-713E-47F68218FCF8}" dt="2022-03-03T09:31:58.417" v="38"/>
          <ac:spMkLst>
            <pc:docMk/>
            <pc:sldMk cId="1920111014" sldId="256"/>
            <ac:spMk id="5" creationId="{DCA12329-1EAC-48ED-B1F3-F49026E320CF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09:52:02.156" v="40" actId="20577"/>
        <pc:sldMkLst>
          <pc:docMk/>
          <pc:sldMk cId="186459488" sldId="262"/>
        </pc:sldMkLst>
        <pc:spChg chg="mod">
          <ac:chgData name="Alice Watton" userId="S::alice.watton@binfieldschool.com::6069b4f6-8cea-49bf-a38a-e31e2340431d" providerId="AD" clId="Web-{23358173-172E-EE59-713E-47F68218FCF8}" dt="2022-03-03T09:52:02.156" v="40" actId="20577"/>
          <ac:spMkLst>
            <pc:docMk/>
            <pc:sldMk cId="186459488" sldId="262"/>
            <ac:spMk id="7" creationId="{00000000-0000-0000-0000-000000000000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10:13:59.193" v="65" actId="20577"/>
        <pc:sldMkLst>
          <pc:docMk/>
          <pc:sldMk cId="590947383" sldId="263"/>
        </pc:sldMkLst>
        <pc:spChg chg="mod">
          <ac:chgData name="Alice Watton" userId="S::alice.watton@binfieldschool.com::6069b4f6-8cea-49bf-a38a-e31e2340431d" providerId="AD" clId="Web-{23358173-172E-EE59-713E-47F68218FCF8}" dt="2022-03-03T10:13:16.521" v="59" actId="1076"/>
          <ac:spMkLst>
            <pc:docMk/>
            <pc:sldMk cId="590947383" sldId="263"/>
            <ac:spMk id="3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9.193" v="65" actId="20577"/>
          <ac:spMkLst>
            <pc:docMk/>
            <pc:sldMk cId="590947383" sldId="263"/>
            <ac:spMk id="6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1.271" v="64" actId="20577"/>
          <ac:spMkLst>
            <pc:docMk/>
            <pc:sldMk cId="590947383" sldId="263"/>
            <ac:spMk id="9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04/03/2022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 smtClean="0">
                <a:latin typeface="HfW cursive" panose="00000500000000000000" pitchFamily="2" charset="0"/>
              </a:rPr>
              <a:t>Tuesday 8</a:t>
            </a:r>
            <a:r>
              <a:rPr lang="en-GB" b="1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b="1" u="sng" dirty="0">
                <a:latin typeface="HfW cursive" panose="00000500000000000000" pitchFamily="2" charset="0"/>
              </a:rPr>
              <a:t> </a:t>
            </a:r>
            <a:r>
              <a:rPr lang="en-GB" b="1" u="sng" dirty="0" smtClean="0">
                <a:latin typeface="HfW cursive" panose="00000500000000000000" pitchFamily="2" charset="0"/>
              </a:rPr>
              <a:t>March 2022</a:t>
            </a:r>
            <a:br>
              <a:rPr lang="en-GB" b="1" u="sng" dirty="0" smtClean="0">
                <a:latin typeface="HfW cursive" panose="00000500000000000000" pitchFamily="2" charset="0"/>
              </a:rPr>
            </a:br>
            <a:r>
              <a:rPr lang="en-GB" b="1" u="sng" dirty="0" smtClean="0">
                <a:latin typeface="HfW cursive" panose="00000500000000000000" pitchFamily="2" charset="0"/>
              </a:rPr>
              <a:t>LO: To plan, write and edit</a:t>
            </a:r>
            <a:endParaRPr lang="en-GB" b="1" u="sng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C: News Report</a:t>
            </a: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09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188" y="260648"/>
            <a:ext cx="5616624" cy="6381328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49796" y="692696"/>
            <a:ext cx="4896544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Starter: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7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Look at your knowledge organiser. What is the first thing we need to write?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956" y="1340768"/>
            <a:ext cx="7733755" cy="530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2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989956" y="260648"/>
            <a:ext cx="11881320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Let’s look at some summary sentences!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48" y="1052736"/>
            <a:ext cx="4074913" cy="49410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0236" y="980728"/>
            <a:ext cx="4496427" cy="18862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4296" y="3092957"/>
            <a:ext cx="5325218" cy="16671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8228" y="4979170"/>
            <a:ext cx="7554379" cy="146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19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061964" y="476672"/>
            <a:ext cx="8640960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What could our summary sentence be?</a:t>
            </a: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r>
              <a:rPr lang="en-GB" b="1" dirty="0" smtClean="0">
                <a:latin typeface="HfW cursive" panose="00000500000000000000" pitchFamily="2" charset="0"/>
              </a:rPr>
              <a:t>Discuss, then write one in your books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17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Look at your knowledge organiser. What is the first thing we need to write?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956" y="1340768"/>
            <a:ext cx="7733755" cy="530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18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61764" y="260648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What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710036" y="295501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Where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158308" y="295501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When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894612" y="295501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Who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0558908" y="300762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How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05780" y="2204864"/>
            <a:ext cx="1123324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On Monday 29</a:t>
            </a:r>
            <a:r>
              <a:rPr lang="en-GB" b="1" baseline="30000" dirty="0" smtClean="0">
                <a:latin typeface="HfW cursive" panose="00000500000000000000" pitchFamily="2" charset="0"/>
              </a:rPr>
              <a:t>th</a:t>
            </a:r>
            <a:r>
              <a:rPr lang="en-GB" b="1" dirty="0" smtClean="0">
                <a:latin typeface="HfW cursive" panose="00000500000000000000" pitchFamily="2" charset="0"/>
              </a:rPr>
              <a:t> February, residents of Warfield, Bracknell awoke to find . . .  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92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541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711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B32C58-DE3C-4911-9E0A-D363B2405F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4C8C0B3-7AAD-4039-B056-932285F3140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03BAA8C-77B9-4BB5-8A1A-66BD38F51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</Template>
  <TotalTime>2464</TotalTime>
  <Words>85</Words>
  <Application>Microsoft Office PowerPoint</Application>
  <PresentationFormat>Custom</PresentationFormat>
  <Paragraphs>26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Consolas</vt:lpstr>
      <vt:lpstr>Corbel</vt:lpstr>
      <vt:lpstr>HfW cursive</vt:lpstr>
      <vt:lpstr>Chalkboard 16x9</vt:lpstr>
      <vt:lpstr>Tuesday 8th March 2022 LO: To plan, write and edit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Reports</dc:title>
  <dc:creator>Sophie George</dc:creator>
  <cp:lastModifiedBy>Sophie George</cp:lastModifiedBy>
  <cp:revision>40</cp:revision>
  <dcterms:created xsi:type="dcterms:W3CDTF">2021-01-29T19:52:37Z</dcterms:created>
  <dcterms:modified xsi:type="dcterms:W3CDTF">2022-03-05T15:24:58Z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