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9B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9A36E2-0DAC-4B09-BA22-CAE71DB262AA}" v="23" dt="2021-08-25T19:45:51.0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lliers, Grant (Business Development Executive)" userId="0923c23f-0db5-46b2-aa5c-59c5e8e6b90a" providerId="ADAL" clId="{119A36E2-0DAC-4B09-BA22-CAE71DB262AA}"/>
    <pc:docChg chg="custSel addSld modSld">
      <pc:chgData name="Celliers, Grant (Business Development Executive)" userId="0923c23f-0db5-46b2-aa5c-59c5e8e6b90a" providerId="ADAL" clId="{119A36E2-0DAC-4B09-BA22-CAE71DB262AA}" dt="2021-08-25T19:46:02.933" v="1793" actId="122"/>
      <pc:docMkLst>
        <pc:docMk/>
      </pc:docMkLst>
      <pc:sldChg chg="modSp mod">
        <pc:chgData name="Celliers, Grant (Business Development Executive)" userId="0923c23f-0db5-46b2-aa5c-59c5e8e6b90a" providerId="ADAL" clId="{119A36E2-0DAC-4B09-BA22-CAE71DB262AA}" dt="2021-08-23T22:19:16.234" v="0" actId="1076"/>
        <pc:sldMkLst>
          <pc:docMk/>
          <pc:sldMk cId="540875755" sldId="258"/>
        </pc:sldMkLst>
        <pc:spChg chg="mod">
          <ac:chgData name="Celliers, Grant (Business Development Executive)" userId="0923c23f-0db5-46b2-aa5c-59c5e8e6b90a" providerId="ADAL" clId="{119A36E2-0DAC-4B09-BA22-CAE71DB262AA}" dt="2021-08-23T22:19:16.234" v="0" actId="1076"/>
          <ac:spMkLst>
            <pc:docMk/>
            <pc:sldMk cId="540875755" sldId="258"/>
            <ac:spMk id="3" creationId="{8AFCA6F3-0295-4ECD-A4EE-B1F2F6C6E19D}"/>
          </ac:spMkLst>
        </pc:spChg>
      </pc:sldChg>
      <pc:sldChg chg="addSp modSp mod">
        <pc:chgData name="Celliers, Grant (Business Development Executive)" userId="0923c23f-0db5-46b2-aa5c-59c5e8e6b90a" providerId="ADAL" clId="{119A36E2-0DAC-4B09-BA22-CAE71DB262AA}" dt="2021-08-23T22:27:14.503" v="395" actId="255"/>
        <pc:sldMkLst>
          <pc:docMk/>
          <pc:sldMk cId="3928558213" sldId="259"/>
        </pc:sldMkLst>
        <pc:spChg chg="add mod">
          <ac:chgData name="Celliers, Grant (Business Development Executive)" userId="0923c23f-0db5-46b2-aa5c-59c5e8e6b90a" providerId="ADAL" clId="{119A36E2-0DAC-4B09-BA22-CAE71DB262AA}" dt="2021-08-23T22:27:14.503" v="395" actId="255"/>
          <ac:spMkLst>
            <pc:docMk/>
            <pc:sldMk cId="3928558213" sldId="259"/>
            <ac:spMk id="2" creationId="{899B9433-2CC8-498A-AA7A-EDCEE28E50D4}"/>
          </ac:spMkLst>
        </pc:spChg>
      </pc:sldChg>
      <pc:sldChg chg="addSp modSp new mod setBg">
        <pc:chgData name="Celliers, Grant (Business Development Executive)" userId="0923c23f-0db5-46b2-aa5c-59c5e8e6b90a" providerId="ADAL" clId="{119A36E2-0DAC-4B09-BA22-CAE71DB262AA}" dt="2021-08-23T22:32:32.277" v="625" actId="20577"/>
        <pc:sldMkLst>
          <pc:docMk/>
          <pc:sldMk cId="3572922401" sldId="260"/>
        </pc:sldMkLst>
        <pc:spChg chg="add mod">
          <ac:chgData name="Celliers, Grant (Business Development Executive)" userId="0923c23f-0db5-46b2-aa5c-59c5e8e6b90a" providerId="ADAL" clId="{119A36E2-0DAC-4B09-BA22-CAE71DB262AA}" dt="2021-08-23T22:32:32.277" v="625" actId="20577"/>
          <ac:spMkLst>
            <pc:docMk/>
            <pc:sldMk cId="3572922401" sldId="260"/>
            <ac:spMk id="2" creationId="{0F284BF0-7249-4A1C-81AA-3DB13D8FF268}"/>
          </ac:spMkLst>
        </pc:spChg>
      </pc:sldChg>
      <pc:sldChg chg="addSp modSp new mod setBg">
        <pc:chgData name="Celliers, Grant (Business Development Executive)" userId="0923c23f-0db5-46b2-aa5c-59c5e8e6b90a" providerId="ADAL" clId="{119A36E2-0DAC-4B09-BA22-CAE71DB262AA}" dt="2021-08-25T18:41:34.709" v="821" actId="1076"/>
        <pc:sldMkLst>
          <pc:docMk/>
          <pc:sldMk cId="2497559006" sldId="261"/>
        </pc:sldMkLst>
        <pc:spChg chg="add mod">
          <ac:chgData name="Celliers, Grant (Business Development Executive)" userId="0923c23f-0db5-46b2-aa5c-59c5e8e6b90a" providerId="ADAL" clId="{119A36E2-0DAC-4B09-BA22-CAE71DB262AA}" dt="2021-08-23T22:35:16.749" v="800" actId="20577"/>
          <ac:spMkLst>
            <pc:docMk/>
            <pc:sldMk cId="2497559006" sldId="261"/>
            <ac:spMk id="2" creationId="{31759334-34DD-442C-9055-CF3F1F6FC275}"/>
          </ac:spMkLst>
        </pc:spChg>
        <pc:spChg chg="add mod">
          <ac:chgData name="Celliers, Grant (Business Development Executive)" userId="0923c23f-0db5-46b2-aa5c-59c5e8e6b90a" providerId="ADAL" clId="{119A36E2-0DAC-4B09-BA22-CAE71DB262AA}" dt="2021-08-25T18:40:34.346" v="811" actId="1076"/>
          <ac:spMkLst>
            <pc:docMk/>
            <pc:sldMk cId="2497559006" sldId="261"/>
            <ac:spMk id="6" creationId="{AD169C49-ED59-4BEA-85F7-C2E089FFA17B}"/>
          </ac:spMkLst>
        </pc:spChg>
        <pc:spChg chg="add mod">
          <ac:chgData name="Celliers, Grant (Business Development Executive)" userId="0923c23f-0db5-46b2-aa5c-59c5e8e6b90a" providerId="ADAL" clId="{119A36E2-0DAC-4B09-BA22-CAE71DB262AA}" dt="2021-08-25T18:41:34.709" v="821" actId="1076"/>
          <ac:spMkLst>
            <pc:docMk/>
            <pc:sldMk cId="2497559006" sldId="261"/>
            <ac:spMk id="7" creationId="{394B646A-076D-4EC9-9A9F-8E4A74385EB8}"/>
          </ac:spMkLst>
        </pc:spChg>
        <pc:picChg chg="add mod">
          <ac:chgData name="Celliers, Grant (Business Development Executive)" userId="0923c23f-0db5-46b2-aa5c-59c5e8e6b90a" providerId="ADAL" clId="{119A36E2-0DAC-4B09-BA22-CAE71DB262AA}" dt="2021-08-25T18:41:29.361" v="820" actId="14100"/>
          <ac:picMkLst>
            <pc:docMk/>
            <pc:sldMk cId="2497559006" sldId="261"/>
            <ac:picMk id="4" creationId="{70F98AC7-F19C-45E4-9F7D-F3DEC14459B9}"/>
          </ac:picMkLst>
        </pc:picChg>
        <pc:picChg chg="add mod">
          <ac:chgData name="Celliers, Grant (Business Development Executive)" userId="0923c23f-0db5-46b2-aa5c-59c5e8e6b90a" providerId="ADAL" clId="{119A36E2-0DAC-4B09-BA22-CAE71DB262AA}" dt="2021-08-25T18:41:24.792" v="819" actId="1076"/>
          <ac:picMkLst>
            <pc:docMk/>
            <pc:sldMk cId="2497559006" sldId="261"/>
            <ac:picMk id="8" creationId="{9ABEF659-431F-46A7-B653-0B19A1C70F1A}"/>
          </ac:picMkLst>
        </pc:picChg>
      </pc:sldChg>
      <pc:sldChg chg="addSp modSp new mod setBg">
        <pc:chgData name="Celliers, Grant (Business Development Executive)" userId="0923c23f-0db5-46b2-aa5c-59c5e8e6b90a" providerId="ADAL" clId="{119A36E2-0DAC-4B09-BA22-CAE71DB262AA}" dt="2021-08-25T19:11:11.337" v="1186" actId="207"/>
        <pc:sldMkLst>
          <pc:docMk/>
          <pc:sldMk cId="3532419388" sldId="262"/>
        </pc:sldMkLst>
        <pc:spChg chg="add mod">
          <ac:chgData name="Celliers, Grant (Business Development Executive)" userId="0923c23f-0db5-46b2-aa5c-59c5e8e6b90a" providerId="ADAL" clId="{119A36E2-0DAC-4B09-BA22-CAE71DB262AA}" dt="2021-08-25T19:10:22.019" v="1180" actId="20577"/>
          <ac:spMkLst>
            <pc:docMk/>
            <pc:sldMk cId="3532419388" sldId="262"/>
            <ac:spMk id="2" creationId="{12FF2FF3-02C6-4811-9249-5E0CB108E7A0}"/>
          </ac:spMkLst>
        </pc:spChg>
        <pc:picChg chg="add mod">
          <ac:chgData name="Celliers, Grant (Business Development Executive)" userId="0923c23f-0db5-46b2-aa5c-59c5e8e6b90a" providerId="ADAL" clId="{119A36E2-0DAC-4B09-BA22-CAE71DB262AA}" dt="2021-08-25T19:11:11.337" v="1186" actId="207"/>
          <ac:picMkLst>
            <pc:docMk/>
            <pc:sldMk cId="3532419388" sldId="262"/>
            <ac:picMk id="1026" creationId="{FC8522F1-9CA0-4853-9BF0-E1DD19E56FA2}"/>
          </ac:picMkLst>
        </pc:picChg>
      </pc:sldChg>
      <pc:sldChg chg="addSp modSp new mod setBg">
        <pc:chgData name="Celliers, Grant (Business Development Executive)" userId="0923c23f-0db5-46b2-aa5c-59c5e8e6b90a" providerId="ADAL" clId="{119A36E2-0DAC-4B09-BA22-CAE71DB262AA}" dt="2021-08-25T19:46:02.933" v="1793" actId="122"/>
        <pc:sldMkLst>
          <pc:docMk/>
          <pc:sldMk cId="2911444592" sldId="263"/>
        </pc:sldMkLst>
        <pc:spChg chg="add mod">
          <ac:chgData name="Celliers, Grant (Business Development Executive)" userId="0923c23f-0db5-46b2-aa5c-59c5e8e6b90a" providerId="ADAL" clId="{119A36E2-0DAC-4B09-BA22-CAE71DB262AA}" dt="2021-08-25T19:36:46.170" v="1214" actId="1076"/>
          <ac:spMkLst>
            <pc:docMk/>
            <pc:sldMk cId="2911444592" sldId="263"/>
            <ac:spMk id="2" creationId="{F9FC0F58-69A4-450C-9B3A-5F043CE2D31F}"/>
          </ac:spMkLst>
        </pc:spChg>
        <pc:spChg chg="add mod ord">
          <ac:chgData name="Celliers, Grant (Business Development Executive)" userId="0923c23f-0db5-46b2-aa5c-59c5e8e6b90a" providerId="ADAL" clId="{119A36E2-0DAC-4B09-BA22-CAE71DB262AA}" dt="2021-08-25T19:36:50.613" v="1215" actId="14100"/>
          <ac:spMkLst>
            <pc:docMk/>
            <pc:sldMk cId="2911444592" sldId="263"/>
            <ac:spMk id="3" creationId="{63BF9C7E-8E67-47BF-B459-E0230C49B78A}"/>
          </ac:spMkLst>
        </pc:spChg>
        <pc:spChg chg="add mod">
          <ac:chgData name="Celliers, Grant (Business Development Executive)" userId="0923c23f-0db5-46b2-aa5c-59c5e8e6b90a" providerId="ADAL" clId="{119A36E2-0DAC-4B09-BA22-CAE71DB262AA}" dt="2021-08-25T19:38:02.753" v="1310" actId="1076"/>
          <ac:spMkLst>
            <pc:docMk/>
            <pc:sldMk cId="2911444592" sldId="263"/>
            <ac:spMk id="4" creationId="{53E4633A-3C82-4D01-AC63-AA7D579CAF73}"/>
          </ac:spMkLst>
        </pc:spChg>
        <pc:spChg chg="add mod">
          <ac:chgData name="Celliers, Grant (Business Development Executive)" userId="0923c23f-0db5-46b2-aa5c-59c5e8e6b90a" providerId="ADAL" clId="{119A36E2-0DAC-4B09-BA22-CAE71DB262AA}" dt="2021-08-25T19:46:02.933" v="1793" actId="122"/>
          <ac:spMkLst>
            <pc:docMk/>
            <pc:sldMk cId="2911444592" sldId="263"/>
            <ac:spMk id="5" creationId="{874D0C2A-AB41-444E-81FA-D0C03398855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DD0F4-1979-4831-AFA4-DF88ADD4C8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280D5-2E99-41D2-877F-72C54F6B07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8CFC8-64F1-42DC-B5B2-40F2637EF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42682-EAB8-477B-960B-7829C8B8E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785FE-C3BD-449F-9675-5B5AD2399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335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EC21C-36D4-43B3-8255-C8EFEE35C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D0D03-EFAA-4591-9131-AF9A5413F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BEDB7-B00E-487A-8681-46F27BDDD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70C24-BC45-45F6-9E02-CF573E9CE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25E467-C746-4E31-9639-F46F0980D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71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90B8B-418A-464C-9DBD-D2CEB0A47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442FE-245B-4871-AE71-B565DC1E5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477E0-FBB2-47D1-A5E8-45D116C03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23354-823A-4C35-880B-3A38A7FA0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0B3A10-ED88-4EF8-AC97-4D9F1F941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950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1DF48-3EEC-4929-B265-27974C7A9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BF14B-BAA1-4374-9E9B-EABDBC643D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293B82-36B3-4CF5-BA42-AC063D9085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6C7083-1C96-4E90-B33F-3B0D0CE67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13849-4BC9-43B7-9F43-B77CEE9E7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9EDBAE-6315-47E8-945B-B31D733B3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632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8119C-7043-4827-889A-8C99AEBB6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DA3725-C544-4628-A65E-6881F7D533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B39953-12FB-4747-A71C-214E64049F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53D797-AFAE-4A46-BFE1-CADDDEE28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17C36E-F146-4835-880A-4A135A4430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7DBF8-AF53-4CE2-8F12-9F7B1F8F6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CFCE1B-42D8-4084-89B6-C4D89F85E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FC1498-B143-4B12-81AC-B66CD78A1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8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E7AE3-3F9D-4ED2-9EB7-C0A05F279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79BEA7-7972-4D1C-954B-3015EC712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C3D5BC-F3DC-4454-AC49-1B56E1C47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A12D3D-4F0D-4F7A-905D-344675575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994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F00C7F-CB50-4306-AC4B-DF320DC13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4F95A1-3781-48EB-A638-134DAF988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8895DF-FDDB-4900-977F-F84564BE7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024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55E7A-C8E8-42E4-9399-FB0F7C313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5B9A2-595C-4AF2-B23F-351029CE5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039858-8101-4947-B434-E3E39E6B1E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943781-D3F1-493A-8068-C908F1FA2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F07BFF-25C8-4F24-9191-B7C6710C2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47200-E7B0-4AC4-9505-4508F3DC5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935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F0A00-EAAF-40B2-B324-A874C64DA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8509EF-3BB2-44DA-8A74-E06E17BB50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90C2F-C21B-4EAB-8ACE-F6B5B967AF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17F8A1-9782-4926-BE53-5B8F17E98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3038A-5AF6-41BD-9675-5B2CC785E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8CC4B2-0FF3-43A4-A655-4506164B1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924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0BA92-92AE-44F3-869A-21A33F3CF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8520BD-52AE-43AE-8C62-A8508C09D4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FAE4B7-7ED1-4FB0-B9B0-6F35C29A3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290F4-A809-4D45-9C4E-0364C58B1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9967BB-A2FC-4A5C-B351-657551493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535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A18A26-0658-4196-B394-1CAFF2625C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0DC4A0-8B35-4CF8-BCBF-C69CDC1FE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DC0127-3D7D-4C87-B3D8-A3D42D12D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57835C-8A31-4A9F-805D-5B361C694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B82D11-FA38-4255-A89C-850C0E781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984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D5F47C-8D29-4142-9B62-0453BCB56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22BD0F-A638-42CA-BEA3-DFD614DAF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CE8C7-76D3-4E4B-972F-4A6450C42A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9CBC1-48D4-4CBE-8A58-B5665845BB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4C583-6A23-4354-976F-D8D1EAA9A6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3A6DD-BDD0-4A6F-9C78-C66FBDF7A5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DB179-2D04-4E8D-A5B5-DFEF2D846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6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m8qZWDjsr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8W3qWnRRUI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70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he Promise: Amazon.co.uk: Davies, Nicola, Carlin, Laura: 9781406337280:  Books">
            <a:extLst>
              <a:ext uri="{FF2B5EF4-FFF2-40B4-BE49-F238E27FC236}">
                <a16:creationId xmlns:a16="http://schemas.microsoft.com/office/drawing/2014/main" id="{1F04B1B3-D638-4964-9F97-34134EFB0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07" r="-1" b="7861"/>
          <a:stretch/>
        </p:blipFill>
        <p:spPr bwMode="auto">
          <a:xfrm>
            <a:off x="2522358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9" name="Rectangle 72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597F58-6DB1-4138-8F1E-95F34E929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228" y="743447"/>
            <a:ext cx="3973385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3600" u="sng" dirty="0">
                <a:latin typeface="Comic Sans MS" panose="030F0702030302020204" pitchFamily="66" charset="0"/>
              </a:rPr>
              <a:t>Our growing future</a:t>
            </a:r>
            <a:br>
              <a:rPr lang="en-GB" sz="3600" u="sng" dirty="0">
                <a:latin typeface="Comic Sans MS" panose="030F0702030302020204" pitchFamily="66" charset="0"/>
              </a:rPr>
            </a:br>
            <a:r>
              <a:rPr lang="en-GB" sz="3600" u="sng" dirty="0">
                <a:latin typeface="Comic Sans MS" panose="030F0702030302020204" pitchFamily="66" charset="0"/>
              </a:rPr>
              <a:t/>
            </a:r>
            <a:br>
              <a:rPr lang="en-GB" sz="3600" u="sng" dirty="0">
                <a:latin typeface="Comic Sans MS" panose="030F0702030302020204" pitchFamily="66" charset="0"/>
              </a:rPr>
            </a:br>
            <a:r>
              <a:rPr lang="en-GB" sz="3600" u="sng" dirty="0">
                <a:latin typeface="Comic Sans MS" panose="030F0702030302020204" pitchFamily="66" charset="0"/>
              </a:rPr>
              <a:t/>
            </a:r>
            <a:br>
              <a:rPr lang="en-GB" sz="3600" u="sng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The Promise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>
                <a:latin typeface="Comic Sans MS" panose="030F0702030302020204" pitchFamily="66" charset="0"/>
              </a:rPr>
              <a:t>By: Nicola Davies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72B59-0D75-4E37-B362-D480FC9C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229" y="4629234"/>
            <a:ext cx="5111114" cy="1485319"/>
          </a:xfrm>
          <a:noFill/>
        </p:spPr>
        <p:txBody>
          <a:bodyPr>
            <a:normAutofit lnSpcReduction="10000"/>
          </a:bodyPr>
          <a:lstStyle/>
          <a:p>
            <a:pPr algn="l"/>
            <a:r>
              <a:rPr lang="en-GB" sz="2800" u="sng" dirty="0" smtClean="0">
                <a:latin typeface="Comic Sans MS" panose="030F0702030302020204" pitchFamily="66" charset="0"/>
              </a:rPr>
              <a:t>Tuesday 14 September 2021</a:t>
            </a:r>
          </a:p>
          <a:p>
            <a:pPr algn="l"/>
            <a:r>
              <a:rPr lang="en-GB" sz="2800" u="sng" dirty="0" smtClean="0">
                <a:latin typeface="Comic Sans MS" panose="030F0702030302020204" pitchFamily="66" charset="0"/>
              </a:rPr>
              <a:t>LO: To write with purpose.</a:t>
            </a:r>
          </a:p>
          <a:p>
            <a:pPr algn="l"/>
            <a:r>
              <a:rPr lang="en-GB" sz="2800" u="sng" dirty="0" smtClean="0">
                <a:latin typeface="Comic Sans MS" panose="030F0702030302020204" pitchFamily="66" charset="0"/>
              </a:rPr>
              <a:t>C: </a:t>
            </a:r>
            <a:r>
              <a:rPr lang="en-GB" sz="2800" u="sng" dirty="0">
                <a:latin typeface="Comic Sans MS" panose="030F0702030302020204" pitchFamily="66" charset="0"/>
              </a:rPr>
              <a:t>P</a:t>
            </a:r>
            <a:r>
              <a:rPr lang="en-GB" sz="2800" u="sng" dirty="0" smtClean="0">
                <a:latin typeface="Comic Sans MS" panose="030F0702030302020204" pitchFamily="66" charset="0"/>
              </a:rPr>
              <a:t>lan a persuasive article.</a:t>
            </a:r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298929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B514C8-DF8A-4AD1-8F04-8AABD3F935C3}"/>
              </a:ext>
            </a:extLst>
          </p:cNvPr>
          <p:cNvSpPr txBox="1"/>
          <p:nvPr/>
        </p:nvSpPr>
        <p:spPr>
          <a:xfrm>
            <a:off x="1104366" y="557348"/>
            <a:ext cx="10387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Discuss </a:t>
            </a:r>
            <a:r>
              <a:rPr lang="en-GB" sz="3200" u="sng" dirty="0" smtClean="0">
                <a:latin typeface="Comic Sans MS" panose="030F0702030302020204" pitchFamily="66" charset="0"/>
              </a:rPr>
              <a:t>with an adult</a:t>
            </a:r>
            <a:r>
              <a:rPr lang="en-GB" sz="3200" u="sng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What do you know about trees?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26962A-9719-47EF-9CA8-DBBD3CC5A81E}"/>
              </a:ext>
            </a:extLst>
          </p:cNvPr>
          <p:cNvSpPr txBox="1"/>
          <p:nvPr/>
        </p:nvSpPr>
        <p:spPr>
          <a:xfrm>
            <a:off x="766354" y="1828800"/>
            <a:ext cx="1163651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What types of trees do you know?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Can you name the parts of </a:t>
            </a:r>
            <a:r>
              <a:rPr lang="en-GB" sz="3200" dirty="0" smtClean="0">
                <a:latin typeface="Comic Sans MS" panose="030F0702030302020204" pitchFamily="66" charset="0"/>
              </a:rPr>
              <a:t>a tree?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How do they grow?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What grows on trees?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What are trees used for by people and animals?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How do trees help the planet?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Name the different types of wildlife in and around trees.</a:t>
            </a:r>
          </a:p>
        </p:txBody>
      </p:sp>
    </p:spTree>
    <p:extLst>
      <p:ext uri="{BB962C8B-B14F-4D97-AF65-F5344CB8AC3E}">
        <p14:creationId xmlns:p14="http://schemas.microsoft.com/office/powerpoint/2010/main" val="87891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FCA6F3-0295-4ECD-A4EE-B1F2F6C6E19D}"/>
              </a:ext>
            </a:extLst>
          </p:cNvPr>
          <p:cNvSpPr txBox="1"/>
          <p:nvPr/>
        </p:nvSpPr>
        <p:spPr>
          <a:xfrm>
            <a:off x="1100812" y="427420"/>
            <a:ext cx="109205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do you feel about trees after watching a snippet of this video?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CBE84E-2011-4E59-8126-71684DC83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2601" y="1266220"/>
            <a:ext cx="6155559" cy="37470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8BAF7A-AF0A-418A-978F-7557693BF5AE}"/>
              </a:ext>
            </a:extLst>
          </p:cNvPr>
          <p:cNvSpPr txBox="1"/>
          <p:nvPr/>
        </p:nvSpPr>
        <p:spPr>
          <a:xfrm>
            <a:off x="5172891" y="5130115"/>
            <a:ext cx="70191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3"/>
              </a:rPr>
              <a:t>https://www.youtube.com/watch?v=cm8qZWDjsr4</a:t>
            </a:r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ACC164-58BD-44FE-A504-141B0EB60806}"/>
              </a:ext>
            </a:extLst>
          </p:cNvPr>
          <p:cNvSpPr txBox="1"/>
          <p:nvPr/>
        </p:nvSpPr>
        <p:spPr>
          <a:xfrm>
            <a:off x="128163" y="2347880"/>
            <a:ext cx="553549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Write what you know and how </a:t>
            </a: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you feel about trees on the </a:t>
            </a: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post-it notes provided. We will</a:t>
            </a: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Stick them onto our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display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87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9B9433-2CC8-498A-AA7A-EDCEE28E50D4}"/>
              </a:ext>
            </a:extLst>
          </p:cNvPr>
          <p:cNvSpPr txBox="1"/>
          <p:nvPr/>
        </p:nvSpPr>
        <p:spPr>
          <a:xfrm>
            <a:off x="621234" y="1326229"/>
            <a:ext cx="1138324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Do you remember what happened in the story so far?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do you feel the consequence of the girl’s promise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is going to be?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do you know about trees growing in urban and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rural environments. Can you make connections?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</a:rPr>
              <a:t>Continue </a:t>
            </a:r>
            <a:r>
              <a:rPr lang="en-GB" sz="2800" i="1" dirty="0" smtClean="0">
                <a:latin typeface="Comic Sans MS" panose="030F0702030302020204" pitchFamily="66" charset="0"/>
              </a:rPr>
              <a:t>listening</a:t>
            </a:r>
            <a:r>
              <a:rPr lang="en-GB" sz="2800" i="1" dirty="0" smtClean="0">
                <a:latin typeface="Comic Sans MS" panose="030F0702030302020204" pitchFamily="66" charset="0"/>
              </a:rPr>
              <a:t> to the story up until </a:t>
            </a:r>
            <a:r>
              <a:rPr lang="en-GB" sz="2800" i="1" dirty="0">
                <a:latin typeface="Comic Sans MS" panose="030F0702030302020204" pitchFamily="66" charset="0"/>
              </a:rPr>
              <a:t>‘I planted, planted, planted.’</a:t>
            </a:r>
          </a:p>
        </p:txBody>
      </p:sp>
    </p:spTree>
    <p:extLst>
      <p:ext uri="{BB962C8B-B14F-4D97-AF65-F5344CB8AC3E}">
        <p14:creationId xmlns:p14="http://schemas.microsoft.com/office/powerpoint/2010/main" val="392855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284BF0-7249-4A1C-81AA-3DB13D8FF268}"/>
              </a:ext>
            </a:extLst>
          </p:cNvPr>
          <p:cNvSpPr txBox="1"/>
          <p:nvPr/>
        </p:nvSpPr>
        <p:spPr>
          <a:xfrm>
            <a:off x="1715589" y="923108"/>
            <a:ext cx="87608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</a:t>
            </a:r>
            <a:r>
              <a:rPr lang="en-GB" sz="3200" dirty="0">
                <a:latin typeface="Comic Sans MS" panose="030F0702030302020204" pitchFamily="66" charset="0"/>
              </a:rPr>
              <a:t>do you think the environment will change after the trees have grown? 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How do you think the people in the city will feel?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Will their behaviour change?  </a:t>
            </a:r>
          </a:p>
        </p:txBody>
      </p:sp>
    </p:spTree>
    <p:extLst>
      <p:ext uri="{BB962C8B-B14F-4D97-AF65-F5344CB8AC3E}">
        <p14:creationId xmlns:p14="http://schemas.microsoft.com/office/powerpoint/2010/main" val="357292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759334-34DD-442C-9055-CF3F1F6FC275}"/>
              </a:ext>
            </a:extLst>
          </p:cNvPr>
          <p:cNvSpPr txBox="1"/>
          <p:nvPr/>
        </p:nvSpPr>
        <p:spPr>
          <a:xfrm>
            <a:off x="444137" y="870858"/>
            <a:ext cx="1132874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learn more about trees and their impact on the environment.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Take notes on your whiteboard to help you with your writing later.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F98AC7-F19C-45E4-9F7D-F3DEC14459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66" y="2108285"/>
            <a:ext cx="5783798" cy="32488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169C49-ED59-4BEA-85F7-C2E089FFA17B}"/>
              </a:ext>
            </a:extLst>
          </p:cNvPr>
          <p:cNvSpPr txBox="1"/>
          <p:nvPr/>
        </p:nvSpPr>
        <p:spPr>
          <a:xfrm>
            <a:off x="346166" y="5502911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hlinkClick r:id="rId3"/>
              </a:rPr>
              <a:t>https://www.youtube.com/watch?v=Y8W3qWnRRUI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4B646A-076D-4EC9-9A9F-8E4A74385EB8}"/>
              </a:ext>
            </a:extLst>
          </p:cNvPr>
          <p:cNvSpPr txBox="1"/>
          <p:nvPr/>
        </p:nvSpPr>
        <p:spPr>
          <a:xfrm>
            <a:off x="6782964" y="5433144"/>
            <a:ext cx="6097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 action="ppaction://hlinksldjump"/>
              </a:rPr>
              <a:t>https://www.bbc.co.uk/newsround/57141026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BEF659-431F-46A7-B653-0B19A1C70F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8772" y="2049082"/>
            <a:ext cx="5003380" cy="330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55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s your tree on death&amp;#39;s door? Here&amp;#39;s how to tell | The Star">
            <a:extLst>
              <a:ext uri="{FF2B5EF4-FFF2-40B4-BE49-F238E27FC236}">
                <a16:creationId xmlns:a16="http://schemas.microsoft.com/office/drawing/2014/main" id="{FC8522F1-9CA0-4853-9BF0-E1DD19E56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4874" y="440252"/>
            <a:ext cx="2517126" cy="2517126"/>
          </a:xfrm>
          <a:prstGeom prst="rect">
            <a:avLst/>
          </a:prstGeom>
          <a:solidFill>
            <a:srgbClr val="439B88"/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FF2FF3-02C6-4811-9249-5E0CB108E7A0}"/>
              </a:ext>
            </a:extLst>
          </p:cNvPr>
          <p:cNvSpPr txBox="1"/>
          <p:nvPr/>
        </p:nvSpPr>
        <p:spPr>
          <a:xfrm>
            <a:off x="502571" y="1263408"/>
            <a:ext cx="1071318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Trees clean the air of pollution.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Trees provide shade, reducing ground temperatures.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Trees release water vapour from their leaves,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creating rain and clouds.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Trees absorb carbon dioxide, locking it away for years.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Trees emit oxygen, which almost all living things need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to survive.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Trees prevent flooding and keep soil nutrient-rich.</a:t>
            </a:r>
          </a:p>
        </p:txBody>
      </p:sp>
    </p:spTree>
    <p:extLst>
      <p:ext uri="{BB962C8B-B14F-4D97-AF65-F5344CB8AC3E}">
        <p14:creationId xmlns:p14="http://schemas.microsoft.com/office/powerpoint/2010/main" val="353241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3BF9C7E-8E67-47BF-B459-E0230C49B78A}"/>
              </a:ext>
            </a:extLst>
          </p:cNvPr>
          <p:cNvSpPr/>
          <p:nvPr/>
        </p:nvSpPr>
        <p:spPr>
          <a:xfrm>
            <a:off x="3666309" y="343989"/>
            <a:ext cx="3884022" cy="12758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FC0F58-69A4-450C-9B3A-5F043CE2D31F}"/>
              </a:ext>
            </a:extLst>
          </p:cNvPr>
          <p:cNvSpPr txBox="1"/>
          <p:nvPr/>
        </p:nvSpPr>
        <p:spPr>
          <a:xfrm>
            <a:off x="3777530" y="717806"/>
            <a:ext cx="3661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Persuasive Article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4633A-3C82-4D01-AC63-AA7D579CAF73}"/>
              </a:ext>
            </a:extLst>
          </p:cNvPr>
          <p:cNvSpPr txBox="1"/>
          <p:nvPr/>
        </p:nvSpPr>
        <p:spPr>
          <a:xfrm>
            <a:off x="1071154" y="1880400"/>
            <a:ext cx="93666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Today we are going to write a persuasive article about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benefits of planting trees</a:t>
            </a:r>
            <a:r>
              <a:rPr lang="en-GB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4D0C2A-AB41-444E-81FA-D0C03398855C}"/>
              </a:ext>
            </a:extLst>
          </p:cNvPr>
          <p:cNvSpPr txBox="1"/>
          <p:nvPr/>
        </p:nvSpPr>
        <p:spPr>
          <a:xfrm>
            <a:off x="557349" y="3095113"/>
            <a:ext cx="10031913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tone and style of language is most suitable for this piece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of writing? We need to hook our readers and keep them reading!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language will persuade the reader of the benefits of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planting trees and engage them as interested potential advocates?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should the article be set out?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will you organise the paragraphs and make the writing cohesive?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additional features should the article have?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Let’s start our draft!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144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919" y="389843"/>
            <a:ext cx="9457943" cy="604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27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822" y="319767"/>
            <a:ext cx="8362950" cy="615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19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037" y="90487"/>
            <a:ext cx="4733925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16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4B78C81-480B-40AF-BC77-8A8C140DC9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1469C5-696E-495D-95FB-E9044C8CB2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ACF0FF-F910-4338-B018-35A22C4B18EC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406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Our growing future   The Promise By: Nicola Davies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growing future   The Promise By: Nicola Davies</dc:title>
  <dc:creator>Celliers, Grant (Business Development Executive)</dc:creator>
  <cp:lastModifiedBy>Rachael Norman</cp:lastModifiedBy>
  <cp:revision>7</cp:revision>
  <dcterms:created xsi:type="dcterms:W3CDTF">2021-08-23T14:05:50Z</dcterms:created>
  <dcterms:modified xsi:type="dcterms:W3CDTF">2021-09-10T15:54:55Z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