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67" r:id="rId4"/>
    <p:sldId id="262" r:id="rId5"/>
    <p:sldId id="260" r:id="rId6"/>
    <p:sldId id="261" r:id="rId7"/>
    <p:sldId id="263" r:id="rId8"/>
    <p:sldId id="258" r:id="rId9"/>
    <p:sldId id="264" r:id="rId10"/>
    <p:sldId id="265" r:id="rId11"/>
    <p:sldId id="256" r:id="rId12"/>
    <p:sldId id="271" r:id="rId13"/>
    <p:sldId id="266" r:id="rId14"/>
    <p:sldId id="270" r:id="rId15"/>
    <p:sldId id="268" r:id="rId16"/>
    <p:sldId id="269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960DF-FD4B-42DC-A451-E1C1F9694365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4858-DEF5-4168-8C8C-D5330AD79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22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960DF-FD4B-42DC-A451-E1C1F9694365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4858-DEF5-4168-8C8C-D5330AD79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139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960DF-FD4B-42DC-A451-E1C1F9694365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4858-DEF5-4168-8C8C-D5330AD79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353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960DF-FD4B-42DC-A451-E1C1F9694365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4858-DEF5-4168-8C8C-D5330AD79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032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960DF-FD4B-42DC-A451-E1C1F9694365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4858-DEF5-4168-8C8C-D5330AD79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195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960DF-FD4B-42DC-A451-E1C1F9694365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4858-DEF5-4168-8C8C-D5330AD79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388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960DF-FD4B-42DC-A451-E1C1F9694365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4858-DEF5-4168-8C8C-D5330AD79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448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960DF-FD4B-42DC-A451-E1C1F9694365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4858-DEF5-4168-8C8C-D5330AD79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439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960DF-FD4B-42DC-A451-E1C1F9694365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4858-DEF5-4168-8C8C-D5330AD79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299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960DF-FD4B-42DC-A451-E1C1F9694365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4858-DEF5-4168-8C8C-D5330AD79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349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960DF-FD4B-42DC-A451-E1C1F9694365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4858-DEF5-4168-8C8C-D5330AD79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246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F960DF-FD4B-42DC-A451-E1C1F9694365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74858-DEF5-4168-8C8C-D5330AD79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443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app=desktop&amp;v=zisXE4KlLAI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app=desktop&amp;v=zZ7oMeEE8NM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bing.com/videos/search?q=my+happy+place&amp;docid=608022010447084228&amp;mid=EA67A33F60D04CFAB553EA67A33F60D04CFAB553&amp;view=detail&amp;FORM=VIRE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cmCDqX3ngfA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45674" y="5771429"/>
            <a:ext cx="93287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2"/>
              </a:rPr>
              <a:t>Children’s Mental Health Week assembly – with BAFTA Kids and Oak National Academy - YouTube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997527" y="646545"/>
            <a:ext cx="10298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Mental Health Week 7 February – 11 February 2022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9194" y="1246709"/>
            <a:ext cx="7720806" cy="4447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101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3678" y="436879"/>
            <a:ext cx="4646322" cy="6243257"/>
          </a:xfrm>
          <a:prstGeom prst="rect">
            <a:avLst/>
          </a:prstGeom>
        </p:spPr>
      </p:pic>
      <p:sp>
        <p:nvSpPr>
          <p:cNvPr id="3" name="Cloud Callout 2"/>
          <p:cNvSpPr/>
          <p:nvPr/>
        </p:nvSpPr>
        <p:spPr>
          <a:xfrm>
            <a:off x="8280400" y="1381760"/>
            <a:ext cx="3505200" cy="3769360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8910320" y="2184400"/>
            <a:ext cx="22148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How many can we tick off this week?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6313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45795" y="2200625"/>
            <a:ext cx="56092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  <a:hlinkClick r:id="rId2" action="ppaction://hlinksldjump"/>
              </a:rPr>
              <a:t>https://www.youtube.com/watch?v=cmCDqX3ngfA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82618" y="711201"/>
            <a:ext cx="88484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Happy songs playlist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1418" y="2200625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Happy- Pharrell </a:t>
            </a:r>
            <a:r>
              <a:rPr lang="en-GB" dirty="0" err="1" smtClean="0"/>
              <a:t>Willliams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594732" y="3289940"/>
            <a:ext cx="5560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2" action="ppaction://hlinksldjump"/>
              </a:rPr>
              <a:t>https://www.youtube.com/watch?v=EcXURC_nNhc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020618" y="3289940"/>
            <a:ext cx="314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You’ve got a friend in me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4594732" y="4650124"/>
            <a:ext cx="496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2" action="ppaction://hlinksldjump"/>
              </a:rPr>
              <a:t>https://www.youtube.com/watch?v=gVfgTw_W_JY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588654" y="4742488"/>
            <a:ext cx="2863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Waka </a:t>
            </a:r>
            <a:r>
              <a:rPr lang="en-GB" dirty="0" err="1" smtClean="0"/>
              <a:t>Waka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93471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87418" y="1856509"/>
            <a:ext cx="80171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latin typeface="Comic Sans MS" panose="030F0702030302020204" pitchFamily="66" charset="0"/>
              </a:rPr>
              <a:t>Activity 1</a:t>
            </a:r>
            <a:endParaRPr lang="en-GB" sz="8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235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033" y="509902"/>
            <a:ext cx="9330443" cy="6223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23537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05164" y="951345"/>
            <a:ext cx="1017847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Let’s work together to list a range of emotions into our own bubble map.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                    happy   sad   frustrated  angry  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Use a thesaurus to find as many synonyms for each emotion.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We will use these to create a Super Synonym display!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738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85076" y="2533134"/>
            <a:ext cx="496963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8000" dirty="0">
                <a:latin typeface="Comic Sans MS" panose="030F0702030302020204" pitchFamily="66" charset="0"/>
              </a:rPr>
              <a:t>Activity </a:t>
            </a:r>
            <a:r>
              <a:rPr lang="en-GB" sz="8000" dirty="0" smtClean="0">
                <a:latin typeface="Comic Sans MS" panose="030F0702030302020204" pitchFamily="66" charset="0"/>
              </a:rPr>
              <a:t>2</a:t>
            </a:r>
            <a:endParaRPr lang="en-GB" sz="8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5988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83" y="323272"/>
            <a:ext cx="4160975" cy="5386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62764" y="323272"/>
            <a:ext cx="701963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</a:rPr>
              <a:t>Draw your feelings activity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600" dirty="0" smtClean="0">
                <a:latin typeface="Comic Sans MS" panose="030F0702030302020204" pitchFamily="66" charset="0"/>
              </a:rPr>
              <a:t>Draw an outline of your body. Inside, write all the feelings/emotions you may be feeling inside of you. You can use colours to link to your emotions. </a:t>
            </a:r>
          </a:p>
          <a:p>
            <a:endParaRPr lang="en-GB" sz="2600" dirty="0" smtClean="0">
              <a:latin typeface="Comic Sans MS" panose="030F0702030302020204" pitchFamily="66" charset="0"/>
            </a:endParaRPr>
          </a:p>
          <a:p>
            <a:r>
              <a:rPr lang="en-GB" sz="2600" dirty="0" smtClean="0">
                <a:latin typeface="Comic Sans MS" panose="030F0702030302020204" pitchFamily="66" charset="0"/>
              </a:rPr>
              <a:t>Remember the synonyms we have come up with.</a:t>
            </a:r>
          </a:p>
          <a:p>
            <a:endParaRPr lang="en-GB" sz="2600" dirty="0" smtClean="0">
              <a:latin typeface="Comic Sans MS" panose="030F0702030302020204" pitchFamily="66" charset="0"/>
            </a:endParaRPr>
          </a:p>
          <a:p>
            <a:r>
              <a:rPr lang="en-GB" sz="2600" dirty="0" smtClean="0">
                <a:latin typeface="Comic Sans MS" panose="030F0702030302020204" pitchFamily="66" charset="0"/>
              </a:rPr>
              <a:t>Around the outside of your body, write how you may be feeling on the ‘outside’ </a:t>
            </a:r>
            <a:r>
              <a:rPr lang="en-GB" sz="2600" dirty="0" err="1" smtClean="0">
                <a:latin typeface="Comic Sans MS" panose="030F0702030302020204" pitchFamily="66" charset="0"/>
              </a:rPr>
              <a:t>e.g</a:t>
            </a:r>
            <a:r>
              <a:rPr lang="en-GB" sz="2600" dirty="0" smtClean="0">
                <a:latin typeface="Comic Sans MS" panose="030F0702030302020204" pitchFamily="66" charset="0"/>
              </a:rPr>
              <a:t>, you may be scared and lonely inside but you  are strong and brave on the outside.</a:t>
            </a:r>
            <a:endParaRPr lang="en-GB" sz="2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5002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85076" y="2533134"/>
            <a:ext cx="496963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8000" dirty="0">
                <a:latin typeface="Comic Sans MS" panose="030F0702030302020204" pitchFamily="66" charset="0"/>
              </a:rPr>
              <a:t>Activity 3</a:t>
            </a:r>
          </a:p>
        </p:txBody>
      </p:sp>
    </p:spTree>
    <p:extLst>
      <p:ext uri="{BB962C8B-B14F-4D97-AF65-F5344CB8AC3E}">
        <p14:creationId xmlns:p14="http://schemas.microsoft.com/office/powerpoint/2010/main" val="1060200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6000" y="481016"/>
            <a:ext cx="10677236" cy="49664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4000" dirty="0" smtClean="0">
                <a:solidFill>
                  <a:srgbClr val="0070C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My Changing Shapes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3200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Watch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the video 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on the next slide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and reflect on what you have learned in the past and what you have experienced so far in life. What other adventures can you explore and prepare for in life? </a:t>
            </a:r>
            <a:endParaRPr lang="en-GB" sz="3200" dirty="0" smtClean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32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On a large sheet of paper, create your own changing shapes growth picture. Have fun!</a:t>
            </a:r>
            <a:endParaRPr lang="en-GB" sz="32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909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0574" y="1545647"/>
            <a:ext cx="5517862" cy="403762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85308" y="563418"/>
            <a:ext cx="91624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My changing shapes</a:t>
            </a:r>
            <a:endParaRPr lang="en-GB" sz="4400" dirty="0"/>
          </a:p>
        </p:txBody>
      </p:sp>
      <p:sp>
        <p:nvSpPr>
          <p:cNvPr id="6" name="Rectangle 5"/>
          <p:cNvSpPr/>
          <p:nvPr/>
        </p:nvSpPr>
        <p:spPr>
          <a:xfrm>
            <a:off x="3195782" y="579606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hlinkClick r:id="rId3"/>
              </a:rPr>
              <a:t>My Changing Shapes | Children's Mental Health Week 2022 - YouTube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6766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85076" y="2533134"/>
            <a:ext cx="496963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8000" dirty="0">
                <a:latin typeface="Comic Sans MS" panose="030F0702030302020204" pitchFamily="66" charset="0"/>
              </a:rPr>
              <a:t>Activity </a:t>
            </a:r>
            <a:r>
              <a:rPr lang="en-GB" sz="8000" dirty="0" smtClean="0">
                <a:latin typeface="Comic Sans MS" panose="030F0702030302020204" pitchFamily="66" charset="0"/>
              </a:rPr>
              <a:t>4</a:t>
            </a:r>
            <a:endParaRPr lang="en-GB" sz="8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74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54764" y="4444278"/>
            <a:ext cx="86821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 smtClean="0">
                <a:hlinkClick r:id="rId2"/>
              </a:rPr>
              <a:t>11. My Happy Place - Bing video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844" y="1047401"/>
            <a:ext cx="10429875" cy="33051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57960" y="5636552"/>
            <a:ext cx="4509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Happy - Pharrell Williams (Lyrics) 🎵 - YouTube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13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98008" y="1300480"/>
            <a:ext cx="853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Discuss the following questions…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374" y="2523171"/>
            <a:ext cx="4721225" cy="3682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97567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133" y="450441"/>
            <a:ext cx="10515600" cy="1295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961" y="1879615"/>
            <a:ext cx="10906125" cy="14573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133" y="3436810"/>
            <a:ext cx="10515600" cy="152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981" y="5154434"/>
            <a:ext cx="10877550" cy="1419225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>
          <a:xfrm>
            <a:off x="485702" y="903192"/>
            <a:ext cx="410225" cy="3898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Arrow 7"/>
          <p:cNvSpPr/>
          <p:nvPr/>
        </p:nvSpPr>
        <p:spPr>
          <a:xfrm>
            <a:off x="485701" y="2088676"/>
            <a:ext cx="410225" cy="5006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>
            <a:off x="417869" y="3671240"/>
            <a:ext cx="410225" cy="3898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>
            <a:off x="385111" y="4954695"/>
            <a:ext cx="410225" cy="3898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13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475" y="2714625"/>
            <a:ext cx="10687050" cy="14287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75" y="916708"/>
            <a:ext cx="10687050" cy="1143000"/>
          </a:xfrm>
          <a:prstGeom prst="rect">
            <a:avLst/>
          </a:prstGeom>
        </p:spPr>
      </p:pic>
      <p:sp>
        <p:nvSpPr>
          <p:cNvPr id="4" name="Right Arrow 3"/>
          <p:cNvSpPr/>
          <p:nvPr/>
        </p:nvSpPr>
        <p:spPr>
          <a:xfrm>
            <a:off x="547362" y="1293258"/>
            <a:ext cx="410225" cy="3898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ight Arrow 4"/>
          <p:cNvSpPr/>
          <p:nvPr/>
        </p:nvSpPr>
        <p:spPr>
          <a:xfrm>
            <a:off x="448756" y="3039101"/>
            <a:ext cx="410225" cy="3898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8951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32560" y="802640"/>
            <a:ext cx="99263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Create a ‘My Happy Place’ poster including pictures, words and phrases. Use the questions in the previous slides as a guideline to help you. Remember, happy means  bright colours!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Have fun!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Happiness Rainb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2535" y="3698656"/>
            <a:ext cx="220980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086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324</Words>
  <Application>Microsoft Office PowerPoint</Application>
  <PresentationFormat>Widescreen</PresentationFormat>
  <Paragraphs>44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5</cp:revision>
  <dcterms:created xsi:type="dcterms:W3CDTF">2022-02-02T15:49:19Z</dcterms:created>
  <dcterms:modified xsi:type="dcterms:W3CDTF">2022-02-06T23:38:46Z</dcterms:modified>
</cp:coreProperties>
</file>