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8" r:id="rId2"/>
  </p:sldIdLst>
  <p:sldSz cx="6858000" cy="9144000" type="screen4x3"/>
  <p:notesSz cx="6735763" cy="986631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Objects="1" showGuides="1">
      <p:cViewPr varScale="1">
        <p:scale>
          <a:sx n="48" d="100"/>
          <a:sy n="48" d="100"/>
        </p:scale>
        <p:origin x="2144" y="40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7E3B1-EF3F-6543-BFFD-27D0A266DE69}" type="datetimeFigureOut">
              <a:rPr lang="en-US" smtClean="0"/>
              <a:t>5/21/2021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00E05-3FB2-FC4E-A186-3B3C49D446A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7E3B1-EF3F-6543-BFFD-27D0A266DE69}" type="datetimeFigureOut">
              <a:rPr lang="en-US" smtClean="0"/>
              <a:t>5/21/2021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00E05-3FB2-FC4E-A186-3B3C49D446A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7E3B1-EF3F-6543-BFFD-27D0A266DE69}" type="datetimeFigureOut">
              <a:rPr lang="en-US" smtClean="0"/>
              <a:t>5/21/2021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00E05-3FB2-FC4E-A186-3B3C49D446A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7E3B1-EF3F-6543-BFFD-27D0A266DE69}" type="datetimeFigureOut">
              <a:rPr lang="en-US" smtClean="0"/>
              <a:t>5/21/2021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00E05-3FB2-FC4E-A186-3B3C49D446A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7E3B1-EF3F-6543-BFFD-27D0A266DE69}" type="datetimeFigureOut">
              <a:rPr lang="en-US" smtClean="0"/>
              <a:t>5/21/2021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00E05-3FB2-FC4E-A186-3B3C49D446A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7E3B1-EF3F-6543-BFFD-27D0A266DE69}" type="datetimeFigureOut">
              <a:rPr lang="en-US" smtClean="0"/>
              <a:t>5/21/2021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00E05-3FB2-FC4E-A186-3B3C49D446A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7E3B1-EF3F-6543-BFFD-27D0A266DE69}" type="datetimeFigureOut">
              <a:rPr lang="en-US" smtClean="0"/>
              <a:t>5/21/2021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00E05-3FB2-FC4E-A186-3B3C49D446A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7E3B1-EF3F-6543-BFFD-27D0A266DE69}" type="datetimeFigureOut">
              <a:rPr lang="en-US" smtClean="0"/>
              <a:t>5/21/2021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00E05-3FB2-FC4E-A186-3B3C49D446A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7E3B1-EF3F-6543-BFFD-27D0A266DE69}" type="datetimeFigureOut">
              <a:rPr lang="en-US" smtClean="0"/>
              <a:t>5/21/2021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00E05-3FB2-FC4E-A186-3B3C49D446A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7E3B1-EF3F-6543-BFFD-27D0A266DE69}" type="datetimeFigureOut">
              <a:rPr lang="en-US" smtClean="0"/>
              <a:t>5/21/2021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00E05-3FB2-FC4E-A186-3B3C49D446A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7E3B1-EF3F-6543-BFFD-27D0A266DE69}" type="datetimeFigureOut">
              <a:rPr lang="en-US" smtClean="0"/>
              <a:t>5/21/2021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00E05-3FB2-FC4E-A186-3B3C49D446A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C7E3B1-EF3F-6543-BFFD-27D0A266DE69}" type="datetimeFigureOut">
              <a:rPr lang="en-US" smtClean="0"/>
              <a:t>5/21/2021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000E05-3FB2-FC4E-A186-3B3C49D446A5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10178835"/>
              </p:ext>
            </p:extLst>
          </p:nvPr>
        </p:nvGraphicFramePr>
        <p:xfrm>
          <a:off x="260648" y="35496"/>
          <a:ext cx="6254452" cy="89878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401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81429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20313">
                <a:tc>
                  <a:txBody>
                    <a:bodyPr/>
                    <a:lstStyle/>
                    <a:p>
                      <a:r>
                        <a:rPr lang="en-US" sz="2100" b="1" dirty="0"/>
                        <a:t>Features</a:t>
                      </a:r>
                    </a:p>
                  </a:txBody>
                  <a:tcPr marL="72167" marR="72167" marT="64148" marB="64148"/>
                </a:tc>
                <a:tc>
                  <a:txBody>
                    <a:bodyPr/>
                    <a:lstStyle/>
                    <a:p>
                      <a:r>
                        <a:rPr lang="en-US" sz="2100" b="1" dirty="0"/>
                        <a:t>Notes for my biography</a:t>
                      </a:r>
                    </a:p>
                  </a:txBody>
                  <a:tcPr marL="72167" marR="72167" marT="64148" marB="64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13186">
                <a:tc>
                  <a:txBody>
                    <a:bodyPr/>
                    <a:lstStyle/>
                    <a:p>
                      <a:r>
                        <a:rPr lang="en-US" sz="1700" i="1" dirty="0"/>
                        <a:t>Title</a:t>
                      </a:r>
                    </a:p>
                  </a:txBody>
                  <a:tcPr marL="72167" marR="72167" marT="64148" marB="64148"/>
                </a:tc>
                <a:tc>
                  <a:txBody>
                    <a:bodyPr/>
                    <a:lstStyle/>
                    <a:p>
                      <a:endParaRPr lang="en-US" sz="2500" dirty="0"/>
                    </a:p>
                  </a:txBody>
                  <a:tcPr marL="72167" marR="72167" marT="64148" marB="64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667854">
                <a:tc>
                  <a:txBody>
                    <a:bodyPr/>
                    <a:lstStyle/>
                    <a:p>
                      <a:r>
                        <a:rPr lang="en-US" sz="1700" i="1" dirty="0"/>
                        <a:t>Introduction </a:t>
                      </a:r>
                    </a:p>
                  </a:txBody>
                  <a:tcPr marL="72167" marR="72167" marT="64148" marB="64148"/>
                </a:tc>
                <a:tc>
                  <a:txBody>
                    <a:bodyPr/>
                    <a:lstStyle/>
                    <a:p>
                      <a:endParaRPr lang="en-US" sz="2500" dirty="0"/>
                    </a:p>
                    <a:p>
                      <a:endParaRPr lang="en-US" sz="2500" dirty="0"/>
                    </a:p>
                    <a:p>
                      <a:endParaRPr lang="en-US" sz="2500" dirty="0"/>
                    </a:p>
                  </a:txBody>
                  <a:tcPr marL="72167" marR="72167" marT="64148" marB="64148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667854">
                <a:tc>
                  <a:txBody>
                    <a:bodyPr/>
                    <a:lstStyle/>
                    <a:p>
                      <a:r>
                        <a:rPr lang="en-US" sz="1700" i="1" dirty="0"/>
                        <a:t>Childhood Events</a:t>
                      </a:r>
                    </a:p>
                  </a:txBody>
                  <a:tcPr marL="72167" marR="72167" marT="64148" marB="64148"/>
                </a:tc>
                <a:tc>
                  <a:txBody>
                    <a:bodyPr/>
                    <a:lstStyle/>
                    <a:p>
                      <a:endParaRPr lang="en-US" sz="2500" dirty="0"/>
                    </a:p>
                  </a:txBody>
                  <a:tcPr marL="72167" marR="72167" marT="64148" marB="64148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667854">
                <a:tc>
                  <a:txBody>
                    <a:bodyPr/>
                    <a:lstStyle/>
                    <a:p>
                      <a:r>
                        <a:rPr lang="en-US" sz="1700" i="1" dirty="0"/>
                        <a:t>Early life,</a:t>
                      </a:r>
                      <a:r>
                        <a:rPr lang="en-US" sz="1700" i="1" baseline="0" dirty="0"/>
                        <a:t> events and achievements</a:t>
                      </a:r>
                    </a:p>
                    <a:p>
                      <a:endParaRPr lang="en-US" sz="1700" i="1" dirty="0"/>
                    </a:p>
                  </a:txBody>
                  <a:tcPr marL="72167" marR="72167" marT="64148" marB="64148"/>
                </a:tc>
                <a:tc>
                  <a:txBody>
                    <a:bodyPr/>
                    <a:lstStyle/>
                    <a:p>
                      <a:endParaRPr lang="en-US" sz="2500" dirty="0"/>
                    </a:p>
                  </a:txBody>
                  <a:tcPr marL="72167" marR="72167" marT="64148" marB="64148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667854">
                <a:tc>
                  <a:txBody>
                    <a:bodyPr/>
                    <a:lstStyle/>
                    <a:p>
                      <a:r>
                        <a:rPr lang="en-US" sz="1700" i="1" dirty="0"/>
                        <a:t>Later life, events and achievements</a:t>
                      </a:r>
                    </a:p>
                    <a:p>
                      <a:endParaRPr lang="en-US" sz="1700" i="1" dirty="0"/>
                    </a:p>
                  </a:txBody>
                  <a:tcPr marL="72167" marR="72167" marT="64148" marB="64148"/>
                </a:tc>
                <a:tc>
                  <a:txBody>
                    <a:bodyPr/>
                    <a:lstStyle/>
                    <a:p>
                      <a:endParaRPr lang="en-US" sz="2500" dirty="0"/>
                    </a:p>
                  </a:txBody>
                  <a:tcPr marL="72167" marR="72167" marT="64148" marB="64148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282965">
                <a:tc>
                  <a:txBody>
                    <a:bodyPr/>
                    <a:lstStyle/>
                    <a:p>
                      <a:r>
                        <a:rPr lang="en-US" sz="1700" i="1"/>
                        <a:t>Conclusion </a:t>
                      </a:r>
                      <a:endParaRPr lang="en-US" sz="1700" i="1" dirty="0"/>
                    </a:p>
                    <a:p>
                      <a:endParaRPr lang="en-US" sz="1700" i="1" dirty="0"/>
                    </a:p>
                  </a:txBody>
                  <a:tcPr marL="72167" marR="72167" marT="64148" marB="64148"/>
                </a:tc>
                <a:tc>
                  <a:txBody>
                    <a:bodyPr/>
                    <a:lstStyle/>
                    <a:p>
                      <a:endParaRPr lang="en-US" sz="2500" dirty="0"/>
                    </a:p>
                  </a:txBody>
                  <a:tcPr marL="72167" marR="72167" marT="64148" marB="64148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</TotalTime>
  <Words>22</Words>
  <Application>Microsoft Office PowerPoint</Application>
  <PresentationFormat>On-screen Show (4:3)</PresentationFormat>
  <Paragraphs>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Calibri</vt:lpstr>
      <vt:lpstr>Office Theme</vt:lpstr>
      <vt:lpstr>PowerPoint Presentation</vt:lpstr>
    </vt:vector>
  </TitlesOfParts>
  <Company>London College of Communication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Sophia Syed</dc:creator>
  <cp:lastModifiedBy>Emily Fenner</cp:lastModifiedBy>
  <cp:revision>7</cp:revision>
  <cp:lastPrinted>2012-09-26T07:32:21Z</cp:lastPrinted>
  <dcterms:created xsi:type="dcterms:W3CDTF">2012-09-25T21:28:43Z</dcterms:created>
  <dcterms:modified xsi:type="dcterms:W3CDTF">2021-05-21T06:51:02Z</dcterms:modified>
</cp:coreProperties>
</file>