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38E6E-1226-41DA-AB8A-01F0B6DC68AE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99290-382C-46A4-94B5-1D30B6DFB5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105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38E6E-1226-41DA-AB8A-01F0B6DC68AE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99290-382C-46A4-94B5-1D30B6DFB5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959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38E6E-1226-41DA-AB8A-01F0B6DC68AE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99290-382C-46A4-94B5-1D30B6DFB5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739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38E6E-1226-41DA-AB8A-01F0B6DC68AE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99290-382C-46A4-94B5-1D30B6DFB5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720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38E6E-1226-41DA-AB8A-01F0B6DC68AE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99290-382C-46A4-94B5-1D30B6DFB5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796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38E6E-1226-41DA-AB8A-01F0B6DC68AE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99290-382C-46A4-94B5-1D30B6DFB5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659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38E6E-1226-41DA-AB8A-01F0B6DC68AE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99290-382C-46A4-94B5-1D30B6DFB5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308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38E6E-1226-41DA-AB8A-01F0B6DC68AE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99290-382C-46A4-94B5-1D30B6DFB5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835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38E6E-1226-41DA-AB8A-01F0B6DC68AE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99290-382C-46A4-94B5-1D30B6DFB5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924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38E6E-1226-41DA-AB8A-01F0B6DC68AE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99290-382C-46A4-94B5-1D30B6DFB5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371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38E6E-1226-41DA-AB8A-01F0B6DC68AE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99290-382C-46A4-94B5-1D30B6DFB5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6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38E6E-1226-41DA-AB8A-01F0B6DC68AE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99290-382C-46A4-94B5-1D30B6DFB5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044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172" y="153949"/>
            <a:ext cx="10965828" cy="65342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3691" y="153949"/>
            <a:ext cx="11861075" cy="653423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6804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3691" y="153949"/>
            <a:ext cx="11861075" cy="653423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278" y="392473"/>
            <a:ext cx="10742533" cy="6138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209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3691" y="153949"/>
            <a:ext cx="11861075" cy="653423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573" y="271515"/>
            <a:ext cx="11449309" cy="6207662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5564777" y="770709"/>
            <a:ext cx="875212" cy="5486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998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3691" y="153949"/>
            <a:ext cx="11861075" cy="653423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5564777" y="770709"/>
            <a:ext cx="875212" cy="5486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849" y="352886"/>
            <a:ext cx="11253068" cy="6136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473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3691" y="153949"/>
            <a:ext cx="11861075" cy="6534233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5564777" y="770709"/>
            <a:ext cx="875212" cy="5486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8485" y="351802"/>
            <a:ext cx="6771486" cy="613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078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3691" y="153949"/>
            <a:ext cx="11861075" cy="6534233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5564777" y="770709"/>
            <a:ext cx="875212" cy="5486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4117" y="367089"/>
            <a:ext cx="9161928" cy="6107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816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3691" y="153949"/>
            <a:ext cx="11861075" cy="6534233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5564777" y="770709"/>
            <a:ext cx="875212" cy="5486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3799114" y="533790"/>
                <a:ext cx="973183" cy="190148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17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9114" y="533790"/>
                <a:ext cx="973183" cy="190148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6259286" y="511405"/>
                <a:ext cx="973183" cy="190148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37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9286" y="511405"/>
                <a:ext cx="973183" cy="190148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594359" y="4448293"/>
                <a:ext cx="973183" cy="190148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17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359" y="4448293"/>
                <a:ext cx="973183" cy="190148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7025641" y="4448292"/>
                <a:ext cx="973183" cy="190148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37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25641" y="4448292"/>
                <a:ext cx="973183" cy="190148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4822371" y="814559"/>
            <a:ext cx="1386840" cy="139024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3129" y="5273539"/>
            <a:ext cx="5238735" cy="1076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1476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3691" y="153949"/>
            <a:ext cx="11861075" cy="6534233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5564777" y="770709"/>
            <a:ext cx="875212" cy="5486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3799114" y="533790"/>
                <a:ext cx="973183" cy="190808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99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9114" y="533790"/>
                <a:ext cx="973183" cy="190808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6259286" y="511405"/>
                <a:ext cx="973183" cy="190148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99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9286" y="511405"/>
                <a:ext cx="973183" cy="190148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594359" y="4448293"/>
                <a:ext cx="973183" cy="190148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99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359" y="4448293"/>
                <a:ext cx="973183" cy="190148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7025641" y="4448292"/>
                <a:ext cx="973183" cy="190148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99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25641" y="4448292"/>
                <a:ext cx="973183" cy="190148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4822371" y="814559"/>
            <a:ext cx="1386840" cy="139024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3129" y="5273539"/>
            <a:ext cx="5238735" cy="1076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076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3691" y="153949"/>
            <a:ext cx="11861075" cy="6534233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5564777" y="770709"/>
            <a:ext cx="875212" cy="5486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3799114" y="533790"/>
                <a:ext cx="973183" cy="190148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9114" y="533790"/>
                <a:ext cx="973183" cy="190148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6259286" y="511405"/>
                <a:ext cx="973183" cy="190808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6600" b="0" i="1" smtClean="0">
                          <a:latin typeface="Cambria Math" panose="02040503050406030204" pitchFamily="18" charset="0"/>
                        </a:rPr>
                        <m:t>1</m:t>
                      </m:r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9286" y="511405"/>
                <a:ext cx="973183" cy="1908086"/>
              </a:xfrm>
              <a:prstGeom prst="rect">
                <a:avLst/>
              </a:prstGeom>
              <a:blipFill>
                <a:blip r:embed="rId3"/>
                <a:stretch>
                  <a:fillRect r="-100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594359" y="4448293"/>
                <a:ext cx="973183" cy="190148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359" y="4448293"/>
                <a:ext cx="973183" cy="190148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7025641" y="4448292"/>
                <a:ext cx="1504405" cy="144142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GB" sz="6600" dirty="0" smtClean="0"/>
                  <a:t>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6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6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66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25641" y="4448292"/>
                <a:ext cx="1504405" cy="1441420"/>
              </a:xfrm>
              <a:prstGeom prst="rect">
                <a:avLst/>
              </a:prstGeom>
              <a:blipFill>
                <a:blip r:embed="rId5"/>
                <a:stretch>
                  <a:fillRect l="-34146" t="-2966" b="-2033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4822371" y="814559"/>
            <a:ext cx="1386840" cy="139024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3129" y="5273539"/>
            <a:ext cx="5238735" cy="107623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69826" y="2625695"/>
            <a:ext cx="2695951" cy="183858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59286" y="2625695"/>
            <a:ext cx="2695951" cy="1838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9060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3691" y="153949"/>
            <a:ext cx="11861075" cy="6534233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5564777" y="770709"/>
            <a:ext cx="875212" cy="5486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3799114" y="533790"/>
                <a:ext cx="973183" cy="190808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11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9114" y="533790"/>
                <a:ext cx="973183" cy="1908086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6259286" y="511405"/>
                <a:ext cx="973183" cy="190808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24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9286" y="511405"/>
                <a:ext cx="973183" cy="190808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594359" y="4448293"/>
                <a:ext cx="973183" cy="190808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11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359" y="4448293"/>
                <a:ext cx="973183" cy="190808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7025641" y="4448292"/>
                <a:ext cx="1504405" cy="190808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24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25641" y="4448292"/>
                <a:ext cx="1504405" cy="19080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4822371" y="814559"/>
            <a:ext cx="1386840" cy="139024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3129" y="5273539"/>
            <a:ext cx="5238735" cy="1076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336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3691" y="153949"/>
            <a:ext cx="11861075" cy="6534233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5564777" y="770709"/>
            <a:ext cx="875212" cy="5486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3799114" y="533790"/>
                <a:ext cx="973183" cy="190436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9114" y="533790"/>
                <a:ext cx="973183" cy="190436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6259286" y="511405"/>
                <a:ext cx="973183" cy="190436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9286" y="511405"/>
                <a:ext cx="973183" cy="190436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594359" y="4448293"/>
                <a:ext cx="973183" cy="190436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359" y="4448293"/>
                <a:ext cx="973183" cy="190436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7025641" y="4448292"/>
                <a:ext cx="1504405" cy="190808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GB" sz="66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25641" y="4448292"/>
                <a:ext cx="1504405" cy="19080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4822371" y="814559"/>
            <a:ext cx="1386840" cy="139024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3129" y="5273539"/>
            <a:ext cx="5238735" cy="1076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9188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3691" y="153949"/>
            <a:ext cx="11861075" cy="6534233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5564777" y="770709"/>
            <a:ext cx="875212" cy="5486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669" y="318573"/>
            <a:ext cx="11094148" cy="6369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292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03497BE-FFB6-4807-9640-B1FBB308451E}"/>
</file>

<file path=customXml/itemProps2.xml><?xml version="1.0" encoding="utf-8"?>
<ds:datastoreItem xmlns:ds="http://schemas.openxmlformats.org/officeDocument/2006/customXml" ds:itemID="{FD3570CF-C044-4970-9450-7760DD2060C0}"/>
</file>

<file path=customXml/itemProps3.xml><?xml version="1.0" encoding="utf-8"?>
<ds:datastoreItem xmlns:ds="http://schemas.openxmlformats.org/officeDocument/2006/customXml" ds:itemID="{1434BD1E-D7CF-423A-B06F-548098EA0C16}"/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</Words>
  <Application>Microsoft Office PowerPoint</Application>
  <PresentationFormat>Widescreen</PresentationFormat>
  <Paragraphs>20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2</cp:revision>
  <dcterms:created xsi:type="dcterms:W3CDTF">2021-06-23T13:28:55Z</dcterms:created>
  <dcterms:modified xsi:type="dcterms:W3CDTF">2021-06-23T13:34:13Z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