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6.xml" ContentType="application/vnd.openxmlformats-officedocument.theme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  <p:sldMasterId id="2147483685" r:id="rId9"/>
    <p:sldMasterId id="2147483703" r:id="rId10"/>
  </p:sldMasterIdLst>
  <p:notesMasterIdLst>
    <p:notesMasterId r:id="rId34"/>
  </p:notesMasterIdLst>
  <p:sldIdLst>
    <p:sldId id="557" r:id="rId11"/>
    <p:sldId id="260" r:id="rId12"/>
    <p:sldId id="552" r:id="rId13"/>
    <p:sldId id="553" r:id="rId14"/>
    <p:sldId id="296" r:id="rId15"/>
    <p:sldId id="298" r:id="rId16"/>
    <p:sldId id="303" r:id="rId17"/>
    <p:sldId id="309" r:id="rId18"/>
    <p:sldId id="313" r:id="rId19"/>
    <p:sldId id="314" r:id="rId20"/>
    <p:sldId id="315" r:id="rId21"/>
    <p:sldId id="316" r:id="rId22"/>
    <p:sldId id="317" r:id="rId23"/>
    <p:sldId id="318" r:id="rId24"/>
    <p:sldId id="319" r:id="rId25"/>
    <p:sldId id="320" r:id="rId26"/>
    <p:sldId id="322" r:id="rId27"/>
    <p:sldId id="323" r:id="rId28"/>
    <p:sldId id="324" r:id="rId29"/>
    <p:sldId id="325" r:id="rId30"/>
    <p:sldId id="556" r:id="rId31"/>
    <p:sldId id="558" r:id="rId32"/>
    <p:sldId id="559" r:id="rId3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560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tableStyles" Target="tableStyles.xml"/><Relationship Id="rId21" Type="http://schemas.openxmlformats.org/officeDocument/2006/relationships/slide" Target="slides/slide11.xml"/><Relationship Id="rId34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commentAuthors" Target="commentAuthor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923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60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506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36655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35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048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6936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5704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18509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35229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15021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254716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14346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061991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9771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7640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2134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8650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slideLayout" Target="../slideLayouts/slideLayout20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1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9.xml"/><Relationship Id="rId16" Type="http://schemas.openxmlformats.org/officeDocument/2006/relationships/slideLayout" Target="../slideLayouts/slideLayout23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slideLayout" Target="../slideLayouts/slideLayout21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9525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  <p:sldLayoutId id="214748370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426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0.png"/><Relationship Id="rId4" Type="http://schemas.openxmlformats.org/officeDocument/2006/relationships/image" Target="../media/image90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image" Target="../media/image100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5" Type="http://schemas.openxmlformats.org/officeDocument/2006/relationships/image" Target="../media/image9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7" Type="http://schemas.openxmlformats.org/officeDocument/2006/relationships/image" Target="../media/image1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40.png"/><Relationship Id="rId5" Type="http://schemas.openxmlformats.org/officeDocument/2006/relationships/image" Target="../media/image130.png"/><Relationship Id="rId9" Type="http://schemas.openxmlformats.org/officeDocument/2006/relationships/image" Target="../media/image170.pn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140.png"/><Relationship Id="rId11" Type="http://schemas.openxmlformats.org/officeDocument/2006/relationships/image" Target="../media/image170.png"/><Relationship Id="rId5" Type="http://schemas.openxmlformats.org/officeDocument/2006/relationships/image" Target="../media/image130.png"/><Relationship Id="rId9" Type="http://schemas.openxmlformats.org/officeDocument/2006/relationships/image" Target="../media/image160.pn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140.png"/><Relationship Id="rId11" Type="http://schemas.openxmlformats.org/officeDocument/2006/relationships/image" Target="../media/image170.png"/><Relationship Id="rId5" Type="http://schemas.openxmlformats.org/officeDocument/2006/relationships/image" Target="../media/image130.png"/><Relationship Id="rId9" Type="http://schemas.openxmlformats.org/officeDocument/2006/relationships/image" Target="../media/image160.pn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image" Target="../media/image140.png"/><Relationship Id="rId11" Type="http://schemas.openxmlformats.org/officeDocument/2006/relationships/image" Target="../media/image170.png"/><Relationship Id="rId5" Type="http://schemas.openxmlformats.org/officeDocument/2006/relationships/image" Target="../media/image130.png"/><Relationship Id="rId9" Type="http://schemas.openxmlformats.org/officeDocument/2006/relationships/image" Target="../media/image160.pn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0.png"/><Relationship Id="rId12" Type="http://schemas.openxmlformats.org/officeDocument/2006/relationships/image" Target="../media/image17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140.png"/><Relationship Id="rId5" Type="http://schemas.openxmlformats.org/officeDocument/2006/relationships/image" Target="../media/image130.png"/><Relationship Id="rId10" Type="http://schemas.openxmlformats.org/officeDocument/2006/relationships/image" Target="../media/image18.png"/><Relationship Id="rId9" Type="http://schemas.openxmlformats.org/officeDocument/2006/relationships/image" Target="../media/image16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9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9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27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3.png"/><Relationship Id="rId1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2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6" Type="http://schemas.openxmlformats.org/officeDocument/2006/relationships/image" Target="../media/image36.png"/><Relationship Id="rId9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12" Type="http://schemas.openxmlformats.org/officeDocument/2006/relationships/image" Target="../media/image4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Relationship Id="rId6" Type="http://schemas.openxmlformats.org/officeDocument/2006/relationships/image" Target="../media/image36.png"/><Relationship Id="rId11" Type="http://schemas.openxmlformats.org/officeDocument/2006/relationships/image" Target="../media/image37.png"/><Relationship Id="rId15" Type="http://schemas.openxmlformats.org/officeDocument/2006/relationships/image" Target="../media/image39.png"/><Relationship Id="rId10" Type="http://schemas.openxmlformats.org/officeDocument/2006/relationships/image" Target="../media/image42.png"/><Relationship Id="rId9" Type="http://schemas.openxmlformats.org/officeDocument/2006/relationships/image" Target="../media/image41.png"/><Relationship Id="rId1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2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0.png"/><Relationship Id="rId7" Type="http://schemas.openxmlformats.org/officeDocument/2006/relationships/image" Target="../media/image4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3.xml"/><Relationship Id="rId6" Type="http://schemas.openxmlformats.org/officeDocument/2006/relationships/image" Target="../media/image46.png"/><Relationship Id="rId10" Type="http://schemas.openxmlformats.org/officeDocument/2006/relationships/image" Target="../media/image45.png"/><Relationship Id="rId9" Type="http://schemas.openxmlformats.org/officeDocument/2006/relationships/image" Target="../media/image4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0.png"/><Relationship Id="rId7" Type="http://schemas.openxmlformats.org/officeDocument/2006/relationships/image" Target="../media/image5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.xml"/><Relationship Id="rId6" Type="http://schemas.openxmlformats.org/officeDocument/2006/relationships/image" Target="../media/image51.png"/><Relationship Id="rId9" Type="http://schemas.openxmlformats.org/officeDocument/2006/relationships/image" Target="../media/image5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8153C0F-8F06-41E5-BD06-E1CC006A3F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077" y="1340631"/>
            <a:ext cx="8683332" cy="4395128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3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5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EB60B77-5B6E-6E44-BDC0-7790EFDF9813}"/>
              </a:ext>
            </a:extLst>
          </p:cNvPr>
          <p:cNvSpPr/>
          <p:nvPr/>
        </p:nvSpPr>
        <p:spPr>
          <a:xfrm>
            <a:off x="6347819" y="2339345"/>
            <a:ext cx="514198" cy="51419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56B3EA-0BEC-40AA-AF10-DD04674E2A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3829" y="907759"/>
            <a:ext cx="2149730" cy="148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34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8153C0F-8F06-41E5-BD06-E1CC006A3F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077" y="1340631"/>
            <a:ext cx="8683332" cy="4395128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3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5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EB60B77-5B6E-6E44-BDC0-7790EFDF9813}"/>
              </a:ext>
            </a:extLst>
          </p:cNvPr>
          <p:cNvSpPr/>
          <p:nvPr/>
        </p:nvSpPr>
        <p:spPr>
          <a:xfrm>
            <a:off x="6347819" y="2339345"/>
            <a:ext cx="514198" cy="51419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EC97D5-C485-436E-8916-81AE208361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1039" y="2242381"/>
            <a:ext cx="1637622" cy="7934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D465B74-0DD5-4567-B5B9-62E56F185D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7844" y="3141451"/>
            <a:ext cx="1052355" cy="7934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2F2D121-243F-47E8-A0D2-CA99134BF2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89247" y="4447571"/>
            <a:ext cx="1637622" cy="7934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107A623-8847-49D5-B37E-001A27EFF5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0364" y="5339016"/>
            <a:ext cx="1637622" cy="7934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356B3EA-0BEC-40AA-AF10-DD04674E2AD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83829" y="907759"/>
            <a:ext cx="2149730" cy="148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954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-902412" y="1023471"/>
            <a:ext cx="8964001" cy="14848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23" y="2581276"/>
            <a:ext cx="3645611" cy="36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25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0" y="318621"/>
            <a:ext cx="8964001" cy="121546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49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 - Answers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9" y="89500"/>
            <a:ext cx="2137560" cy="21309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B4072A5-C196-413D-A882-E17636E5F8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1312" y="2000250"/>
            <a:ext cx="1933575" cy="28575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2DD5F49-F3B9-42F9-9880-77180D2AC4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4512" y="2266950"/>
            <a:ext cx="1800225" cy="232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39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620626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30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420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22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22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6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0096963"/>
              </p:ext>
            </p:extLst>
          </p:nvPr>
        </p:nvGraphicFramePr>
        <p:xfrm>
          <a:off x="3617176" y="2616097"/>
          <a:ext cx="4575848" cy="28034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5848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980000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980000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723292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040082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040082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3284691" y="274458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4691" y="2744581"/>
                <a:ext cx="1276141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5779614" y="1684290"/>
            <a:ext cx="444137" cy="39188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3034540"/>
              </p:ext>
            </p:extLst>
          </p:nvPr>
        </p:nvGraphicFramePr>
        <p:xfrm>
          <a:off x="3617176" y="2616097"/>
          <a:ext cx="4575848" cy="28034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5848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980000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980000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723292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040082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040082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30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420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22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22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6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/>
          <p:cNvSpPr txBox="1"/>
          <p:nvPr/>
        </p:nvSpPr>
        <p:spPr>
          <a:xfrm>
            <a:off x="2314293" y="783482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 24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686106" y="3771627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308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978400" y="2733595"/>
            <a:ext cx="1416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7065335" y="2733595"/>
            <a:ext cx="1416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3648954" y="3583483"/>
            <a:ext cx="1416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3736182" y="4660497"/>
            <a:ext cx="1416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4902057" y="3536580"/>
            <a:ext cx="1416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200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6983447" y="3536580"/>
            <a:ext cx="1416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4965375" y="4665891"/>
            <a:ext cx="1416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7065335" y="4642393"/>
            <a:ext cx="1416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672901" y="2907245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286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779614" y="1684290"/>
            <a:ext cx="444137" cy="39188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6537127" y="778838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 240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314208" y="1632271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 42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633034" y="1604975"/>
            <a:ext cx="8370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 70</a:t>
            </a:r>
            <a:endParaRPr lang="en-GB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3284691" y="274458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4691" y="2744581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7" grpId="0"/>
      <p:bldP spid="70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22" grpId="0"/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2917985"/>
              </p:ext>
            </p:extLst>
          </p:nvPr>
        </p:nvGraphicFramePr>
        <p:xfrm>
          <a:off x="789974" y="1678958"/>
          <a:ext cx="4251458" cy="2849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1433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842298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877727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54098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31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1947497" y="171876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3864213" y="167895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81778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896037" y="3785916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92853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600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814752" y="256777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90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1906159" y="3769305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3864212" y="381800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90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blipFill>
                <a:blip r:embed="rId7"/>
                <a:stretch>
                  <a:fillRect l="-359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713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8290503"/>
              </p:ext>
            </p:extLst>
          </p:nvPr>
        </p:nvGraphicFramePr>
        <p:xfrm>
          <a:off x="6068104" y="1376172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ounded Rectangle 25"/>
          <p:cNvSpPr/>
          <p:nvPr/>
        </p:nvSpPr>
        <p:spPr>
          <a:xfrm>
            <a:off x="7107195" y="2016325"/>
            <a:ext cx="540327" cy="1427684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7" name="Straight Arrow Connector 26"/>
          <p:cNvCxnSpPr/>
          <p:nvPr/>
        </p:nvCxnSpPr>
        <p:spPr>
          <a:xfrm flipH="1">
            <a:off x="4696691" y="3144982"/>
            <a:ext cx="2618509" cy="1094509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7196180" y="3538310"/>
            <a:ext cx="12761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0571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22" grpId="0"/>
      <p:bldP spid="23" grpId="0"/>
      <p:bldP spid="25" grpId="0"/>
      <p:bldP spid="26" grpId="0" animBg="1"/>
      <p:bldP spid="26" grpId="1" animBg="1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789974" y="1678958"/>
          <a:ext cx="4251458" cy="2849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1433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842298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877727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54098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31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1947497" y="171876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3864213" y="167895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81778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896037" y="3785916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92853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600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814752" y="256777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90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1906159" y="3769305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3864212" y="381800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0472677"/>
              </p:ext>
            </p:extLst>
          </p:nvPr>
        </p:nvGraphicFramePr>
        <p:xfrm>
          <a:off x="6068104" y="1376172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7196180" y="3538310"/>
            <a:ext cx="12761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9" name="Rounded Rectangle 28"/>
          <p:cNvSpPr/>
          <p:nvPr/>
        </p:nvSpPr>
        <p:spPr>
          <a:xfrm rot="19370803">
            <a:off x="6769233" y="1904580"/>
            <a:ext cx="540327" cy="1567626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Arrow Connector 29"/>
          <p:cNvCxnSpPr/>
          <p:nvPr/>
        </p:nvCxnSpPr>
        <p:spPr>
          <a:xfrm flipH="1">
            <a:off x="2620483" y="2845646"/>
            <a:ext cx="4087092" cy="983673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6720595" y="3538310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90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blipFill>
                <a:blip r:embed="rId7"/>
                <a:stretch>
                  <a:fillRect l="-359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713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41945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789974" y="1678958"/>
          <a:ext cx="4251458" cy="2849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1433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842298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877727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54098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31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3864213" y="167895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81778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896037" y="3785916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92853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600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814752" y="256777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90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1906159" y="3769305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3864212" y="381800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9129859"/>
              </p:ext>
            </p:extLst>
          </p:nvPr>
        </p:nvGraphicFramePr>
        <p:xfrm>
          <a:off x="6068104" y="1376172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7196180" y="3538310"/>
            <a:ext cx="12761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20595" y="3538310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6" name="Rounded Rectangle 25"/>
          <p:cNvSpPr/>
          <p:nvPr/>
        </p:nvSpPr>
        <p:spPr>
          <a:xfrm rot="2507467">
            <a:off x="6978100" y="1849915"/>
            <a:ext cx="540327" cy="1568002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7" name="Straight Arrow Connector 26"/>
          <p:cNvCxnSpPr/>
          <p:nvPr/>
        </p:nvCxnSpPr>
        <p:spPr>
          <a:xfrm flipH="1">
            <a:off x="4754880" y="2593651"/>
            <a:ext cx="2158539" cy="193889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90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blipFill>
                <a:blip r:embed="rId7"/>
                <a:stretch>
                  <a:fillRect l="-359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713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6695776" y="4175870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196180" y="417586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1947497" y="171876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9573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35" grpId="0"/>
      <p:bldP spid="3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789974" y="1678958"/>
          <a:ext cx="4251458" cy="2849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1433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842298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877727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54098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31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3864213" y="167895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81778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896037" y="3785916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92853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600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814752" y="256777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90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1906159" y="3769305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3864212" y="381800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0595177"/>
              </p:ext>
            </p:extLst>
          </p:nvPr>
        </p:nvGraphicFramePr>
        <p:xfrm>
          <a:off x="6068104" y="1376172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7196180" y="3538310"/>
            <a:ext cx="12761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20595" y="3538310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90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blipFill>
                <a:blip r:embed="rId7"/>
                <a:stretch>
                  <a:fillRect l="-359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713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6695776" y="420067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196180" y="420067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6615553" y="2026993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Arrow Connector 29"/>
          <p:cNvCxnSpPr/>
          <p:nvPr/>
        </p:nvCxnSpPr>
        <p:spPr>
          <a:xfrm flipH="1">
            <a:off x="2619264" y="2728235"/>
            <a:ext cx="3996289" cy="127679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6166400" y="420067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1947497" y="171876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73012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789974" y="1678958"/>
          <a:ext cx="4251458" cy="2849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1433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842298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877727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54098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31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3864213" y="167895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81778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896037" y="3785916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92853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600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814752" y="256777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90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1906159" y="3769305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3864212" y="381800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0706698"/>
              </p:ext>
            </p:extLst>
          </p:nvPr>
        </p:nvGraphicFramePr>
        <p:xfrm>
          <a:off x="6068104" y="1376172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7196180" y="3538310"/>
            <a:ext cx="12761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20595" y="3538310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90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blipFill>
                <a:blip r:embed="rId7"/>
                <a:stretch>
                  <a:fillRect l="-359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713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6695776" y="420067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196180" y="420067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166400" y="420067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202084" y="4247129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2084" y="4247129"/>
                <a:ext cx="1276141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7175274" y="4894214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675359" y="4894214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8" name="Rectangle 37"/>
          <p:cNvSpPr/>
          <p:nvPr/>
        </p:nvSpPr>
        <p:spPr>
          <a:xfrm>
            <a:off x="5855758" y="5458193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175444" y="4894214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1947497" y="171876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6846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7" grpId="0"/>
      <p:bldP spid="38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5083795"/>
              </p:ext>
            </p:extLst>
          </p:nvPr>
        </p:nvGraphicFramePr>
        <p:xfrm>
          <a:off x="3355297" y="596127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528886" y="207742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8886" y="2077421"/>
                <a:ext cx="1276141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4007788" y="2758265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82969" y="3420634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83373" y="3420634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53593" y="3420634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489277" y="348073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9277" y="3480731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4462467" y="411416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62552" y="411416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142951" y="4678148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62637" y="411416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892112" y="333272"/>
                <a:ext cx="2618509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23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31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2112" y="333272"/>
                <a:ext cx="2618509" cy="584775"/>
              </a:xfrm>
              <a:prstGeom prst="rect">
                <a:avLst/>
              </a:prstGeom>
              <a:blipFill>
                <a:blip r:embed="rId7"/>
                <a:stretch>
                  <a:fillRect l="-581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4484789" y="2758265"/>
            <a:ext cx="12761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178988" y="2666241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23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1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2666241"/>
                <a:ext cx="3241963" cy="584775"/>
              </a:xfrm>
              <a:prstGeom prst="rect">
                <a:avLst/>
              </a:prstGeom>
              <a:blipFill>
                <a:blip r:embed="rId8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178988" y="3435064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23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435064"/>
                <a:ext cx="3241963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554550" y="5281858"/>
                <a:ext cx="61791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30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4550" y="5281858"/>
                <a:ext cx="6179127" cy="523220"/>
              </a:xfrm>
              <a:prstGeom prst="rect">
                <a:avLst/>
              </a:prstGeom>
              <a:blipFill>
                <a:blip r:embed="rId10"/>
                <a:stretch>
                  <a:fillRect l="-197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10975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  <p:bldP spid="11" grpId="0"/>
      <p:bldP spid="13" grpId="0"/>
      <p:bldP spid="15" grpId="0"/>
      <p:bldP spid="16" grpId="0"/>
      <p:bldP spid="18" grpId="0"/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26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426534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34878" y="5692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9810309"/>
              </p:ext>
            </p:extLst>
          </p:nvPr>
        </p:nvGraphicFramePr>
        <p:xfrm>
          <a:off x="3274955" y="982921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4345973" y="1622768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41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6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457493" y="305349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0" name="Rounded Rectangle 9"/>
          <p:cNvSpPr/>
          <p:nvPr/>
        </p:nvSpPr>
        <p:spPr>
          <a:xfrm rot="19553338">
            <a:off x="4075809" y="1653629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882342" y="305349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37525" y="3345880"/>
            <a:ext cx="4288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64245" y="305349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2423986" y="2463208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3986" y="2463208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423986" y="3928369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3986" y="3928369"/>
                <a:ext cx="127614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ounded Rectangle 18"/>
          <p:cNvSpPr/>
          <p:nvPr/>
        </p:nvSpPr>
        <p:spPr>
          <a:xfrm rot="18139271">
            <a:off x="3850894" y="1552508"/>
            <a:ext cx="397276" cy="1680659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60271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7" grpId="0" animBg="1"/>
      <p:bldP spid="7" grpId="1" animBg="1"/>
      <p:bldP spid="8" grpId="0"/>
      <p:bldP spid="9" grpId="0"/>
      <p:bldP spid="10" grpId="0" animBg="1"/>
      <p:bldP spid="10" grpId="1" animBg="1"/>
      <p:bldP spid="11" grpId="0"/>
      <p:bldP spid="12" grpId="0"/>
      <p:bldP spid="12" grpId="1"/>
      <p:bldP spid="13" grpId="0"/>
      <p:bldP spid="19" grpId="0" animBg="1"/>
      <p:bldP spid="19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26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1696613"/>
              </p:ext>
            </p:extLst>
          </p:nvPr>
        </p:nvGraphicFramePr>
        <p:xfrm>
          <a:off x="3274955" y="982921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 rot="2319025">
            <a:off x="4081071" y="170411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41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6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457493" y="305349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82342" y="305349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64245" y="305349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41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4430072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63683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793052" y="164960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374115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423285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22427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382186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767863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2893027" y="5410982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26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3027" y="5410982"/>
                <a:ext cx="2618509" cy="523220"/>
              </a:xfrm>
              <a:prstGeom prst="rect">
                <a:avLst/>
              </a:prstGeom>
              <a:blipFill>
                <a:blip r:embed="rId10"/>
                <a:stretch>
                  <a:fillRect l="-4895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4202282" y="5410982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1,066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2282" y="5410982"/>
                <a:ext cx="2618509" cy="523220"/>
              </a:xfrm>
              <a:prstGeom prst="rect">
                <a:avLst/>
              </a:prstGeom>
              <a:blipFill>
                <a:blip r:embed="rId11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423986" y="2463208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3986" y="2463208"/>
                <a:ext cx="1276141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423986" y="3928369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3986" y="3928369"/>
                <a:ext cx="1276141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463528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14" grpId="0"/>
      <p:bldP spid="15" grpId="0"/>
      <p:bldP spid="16" grpId="0"/>
      <p:bldP spid="19" grpId="0" animBg="1"/>
      <p:bldP spid="19" grpId="1" animBg="1"/>
      <p:bldP spid="20" grpId="0"/>
      <p:bldP spid="21" grpId="0"/>
      <p:bldP spid="22" grpId="0"/>
      <p:bldP spid="23" grpId="0"/>
      <p:bldP spid="24" grpId="0"/>
      <p:bldP spid="27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3451" y="573490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ounded Rectangular Callout 3"/>
              <p:cNvSpPr/>
              <p:nvPr/>
            </p:nvSpPr>
            <p:spPr>
              <a:xfrm>
                <a:off x="992776" y="775862"/>
                <a:ext cx="2651138" cy="621864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32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46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320 </a:t>
                </a:r>
              </a:p>
            </p:txBody>
          </p:sp>
        </mc:Choice>
        <mc:Fallback xmlns=""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2776" y="775862"/>
                <a:ext cx="2651138" cy="621864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blipFill>
                <a:blip r:embed="rId6"/>
                <a:stretch>
                  <a:fillRect b="-2679"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426534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34878" y="5692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2337577"/>
              </p:ext>
            </p:extLst>
          </p:nvPr>
        </p:nvGraphicFramePr>
        <p:xfrm>
          <a:off x="3622867" y="1683346"/>
          <a:ext cx="1828528" cy="40332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132">
                  <a:extLst>
                    <a:ext uri="{9D8B030D-6E8A-4147-A177-3AD203B41FA5}">
                      <a16:colId xmlns:a16="http://schemas.microsoft.com/office/drawing/2014/main" val="2143726091"/>
                    </a:ext>
                  </a:extLst>
                </a:gridCol>
                <a:gridCol w="4571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4571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4571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058062" y="375391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36363" y="375391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45896" y="375391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58062" y="448809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36363" y="448809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045896" y="448809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58062" y="5110090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536363" y="5110090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045896" y="5110090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640579" y="3168196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0579" y="3168196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600970" y="461686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0970" y="4616861"/>
                <a:ext cx="127614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4536362" y="559398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043451" y="559398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7596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3451" y="573490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ounded Rectangular Callout 3"/>
              <p:cNvSpPr/>
              <p:nvPr/>
            </p:nvSpPr>
            <p:spPr>
              <a:xfrm>
                <a:off x="992776" y="775862"/>
                <a:ext cx="2651138" cy="621864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32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46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320 </a:t>
                </a:r>
              </a:p>
            </p:txBody>
          </p:sp>
        </mc:Choice>
        <mc:Fallback xmlns=""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2776" y="775862"/>
                <a:ext cx="2651138" cy="621864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blipFill>
                <a:blip r:embed="rId6"/>
                <a:stretch>
                  <a:fillRect b="-2679"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7737126"/>
              </p:ext>
            </p:extLst>
          </p:nvPr>
        </p:nvGraphicFramePr>
        <p:xfrm>
          <a:off x="3314642" y="1574720"/>
          <a:ext cx="18285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132">
                  <a:extLst>
                    <a:ext uri="{9D8B030D-6E8A-4147-A177-3AD203B41FA5}">
                      <a16:colId xmlns:a16="http://schemas.microsoft.com/office/drawing/2014/main" val="2143726091"/>
                    </a:ext>
                  </a:extLst>
                </a:gridCol>
                <a:gridCol w="4571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4571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4571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749837" y="364529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28138" y="364529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737671" y="364529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49837" y="437946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28138" y="437946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737671" y="437946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49837" y="504240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228138" y="504240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37671" y="504240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5236062" y="363553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32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6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6062" y="3635533"/>
                <a:ext cx="3241963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236062" y="4354585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32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4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6062" y="4354585"/>
                <a:ext cx="3241963" cy="584775"/>
              </a:xfrm>
              <a:prstGeom prst="rect">
                <a:avLst/>
              </a:prstGeom>
              <a:blipFill>
                <a:blip r:embed="rId10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L-Shape 30"/>
          <p:cNvSpPr/>
          <p:nvPr/>
        </p:nvSpPr>
        <p:spPr>
          <a:xfrm rot="18889645">
            <a:off x="6862862" y="3787294"/>
            <a:ext cx="525760" cy="235114"/>
          </a:xfrm>
          <a:prstGeom prst="corner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4743798" y="4379466"/>
            <a:ext cx="492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746519" y="50628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250432" y="5048460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753615" y="5058869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394091" y="5075330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799331" y="5624787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  <a:endParaRPr lang="en-GB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5545894" y="1680366"/>
                <a:ext cx="32419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32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1,472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5894" y="1680366"/>
                <a:ext cx="3241963" cy="523220"/>
              </a:xfrm>
              <a:prstGeom prst="rect">
                <a:avLst/>
              </a:prstGeom>
              <a:blipFill>
                <a:blip r:embed="rId11"/>
                <a:stretch>
                  <a:fillRect l="-394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5271536" y="4351600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32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40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1536" y="4351600"/>
                <a:ext cx="3241963" cy="584775"/>
              </a:xfrm>
              <a:prstGeom prst="rect">
                <a:avLst/>
              </a:prstGeom>
              <a:blipFill>
                <a:blip r:embed="rId12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Oval 40"/>
          <p:cNvSpPr/>
          <p:nvPr/>
        </p:nvSpPr>
        <p:spPr>
          <a:xfrm>
            <a:off x="4303953" y="3016619"/>
            <a:ext cx="322956" cy="59725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4296086" y="1643348"/>
            <a:ext cx="322956" cy="59725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2381269" y="3099956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1269" y="3099956"/>
                <a:ext cx="1276141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2341660" y="445308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1660" y="4453085"/>
                <a:ext cx="1276141" cy="52322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9844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022E-16 L -0.05469 0.0034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3" y="162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11022E-16 L -0.04913 0.0034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5" y="162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11022E-16 L -0.04445 0.00347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2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6" grpId="0"/>
      <p:bldP spid="17" grpId="0"/>
      <p:bldP spid="18" grpId="0"/>
      <p:bldP spid="26" grpId="0"/>
      <p:bldP spid="26" grpId="1"/>
      <p:bldP spid="31" grpId="0" animBg="1"/>
      <p:bldP spid="32" grpId="0"/>
      <p:bldP spid="33" grpId="0"/>
      <p:bldP spid="34" grpId="0"/>
      <p:bldP spid="35" grpId="0"/>
      <p:bldP spid="36" grpId="0"/>
      <p:bldP spid="38" grpId="0"/>
      <p:bldP spid="39" grpId="0"/>
      <p:bldP spid="40" grpId="0"/>
      <p:bldP spid="41" grpId="0" animBg="1"/>
      <p:bldP spid="41" grpId="1" animBg="1"/>
      <p:bldP spid="42" grpId="0" animBg="1"/>
      <p:bldP spid="42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97927"/>
            <a:ext cx="832758" cy="6014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57031" y="472614"/>
            <a:ext cx="67847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Tommy wants to find the area of the blue part of the rectangle. 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4743" y="5275936"/>
            <a:ext cx="747045" cy="747045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5597587" y="541862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>
            <a:off x="2957167" y="2318624"/>
            <a:ext cx="3402536" cy="214035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 rot="5400000">
            <a:off x="3023309" y="3008743"/>
            <a:ext cx="1500547" cy="5708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 rot="5400000">
            <a:off x="4847313" y="3004339"/>
            <a:ext cx="1500547" cy="5708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4300294" y="1962228"/>
            <a:ext cx="1450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35 cm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359703" y="2961029"/>
            <a:ext cx="1450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16 cm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660829" y="3029450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12 cm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870943" y="3085850"/>
            <a:ext cx="9089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12 cm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295831" y="3982946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7 cm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510378" y="3997654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7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81133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97927"/>
            <a:ext cx="832758" cy="6014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57031" y="472614"/>
            <a:ext cx="67847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Tommy wants to find the area of the blue part of the rectangle. </a:t>
            </a:r>
          </a:p>
        </p:txBody>
      </p:sp>
      <p:sp>
        <p:nvSpPr>
          <p:cNvPr id="6" name="Rectangle 5"/>
          <p:cNvSpPr/>
          <p:nvPr/>
        </p:nvSpPr>
        <p:spPr>
          <a:xfrm>
            <a:off x="861023" y="1694884"/>
            <a:ext cx="3402536" cy="214035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 rot="5400000">
            <a:off x="927165" y="2385003"/>
            <a:ext cx="1500547" cy="5708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 rot="5400000">
            <a:off x="2751169" y="2380599"/>
            <a:ext cx="1500547" cy="5708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135910" y="1406728"/>
            <a:ext cx="1450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35 cm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263559" y="2337289"/>
            <a:ext cx="1450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16 cm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564685" y="2405710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12 cm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74799" y="2462110"/>
            <a:ext cx="9089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12 cm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199687" y="3359206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7 cm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14234" y="3373914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7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208303" y="1163035"/>
                <a:ext cx="14509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16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8303" y="1163035"/>
                <a:ext cx="1450941" cy="523220"/>
              </a:xfrm>
              <a:prstGeom prst="rect">
                <a:avLst/>
              </a:prstGeom>
              <a:blipFill>
                <a:blip r:embed="rId6"/>
                <a:stretch>
                  <a:fillRect l="-8403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415383"/>
              </p:ext>
            </p:extLst>
          </p:nvPr>
        </p:nvGraphicFramePr>
        <p:xfrm>
          <a:off x="5056247" y="1767406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659244" y="3793821"/>
                <a:ext cx="16831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/>
                  <a:t>35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9244" y="3793821"/>
                <a:ext cx="1683137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659244" y="4549558"/>
                <a:ext cx="19228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/>
                  <a:t>35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9244" y="4549558"/>
                <a:ext cx="1922801" cy="523220"/>
              </a:xfrm>
              <a:prstGeom prst="rect">
                <a:avLst/>
              </a:prstGeom>
              <a:blipFill>
                <a:blip r:embed="rId8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6240518" y="383524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68540" y="383524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168147" y="383524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513491" y="4189185"/>
            <a:ext cx="369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endParaRPr lang="en-GB" sz="3200" dirty="0"/>
          </a:p>
        </p:txBody>
      </p:sp>
      <p:cxnSp>
        <p:nvCxnSpPr>
          <p:cNvPr id="24" name="Straight Connector 23"/>
          <p:cNvCxnSpPr/>
          <p:nvPr/>
        </p:nvCxnSpPr>
        <p:spPr>
          <a:xfrm flipH="1" flipV="1">
            <a:off x="5550126" y="4305382"/>
            <a:ext cx="282741" cy="2577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196748" y="455965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662188" y="455965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194195" y="455965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4164002" y="465277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4002" y="4652771"/>
                <a:ext cx="127614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4132457" y="324128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2457" y="3241285"/>
                <a:ext cx="1276141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/>
          <p:cNvSpPr txBox="1"/>
          <p:nvPr/>
        </p:nvSpPr>
        <p:spPr>
          <a:xfrm>
            <a:off x="6196747" y="522850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629707" y="522850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099037" y="522850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09897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16" grpId="0"/>
      <p:bldP spid="18" grpId="0"/>
      <p:bldP spid="19" grpId="0"/>
      <p:bldP spid="20" grpId="0"/>
      <p:bldP spid="21" grpId="0"/>
      <p:bldP spid="22" grpId="0"/>
      <p:bldP spid="26" grpId="0"/>
      <p:bldP spid="27" grpId="0"/>
      <p:bldP spid="28" grpId="0"/>
      <p:bldP spid="30" grpId="0"/>
      <p:bldP spid="31" grpId="0"/>
      <p:bldP spid="32" grpId="0"/>
      <p:bldP spid="33" grpId="0"/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97927"/>
            <a:ext cx="832758" cy="6014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57031" y="472614"/>
            <a:ext cx="67847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Tommy wants to find the area of the blue part of the rectangle. </a:t>
            </a:r>
          </a:p>
        </p:txBody>
      </p:sp>
      <p:sp>
        <p:nvSpPr>
          <p:cNvPr id="6" name="Rectangle 5"/>
          <p:cNvSpPr/>
          <p:nvPr/>
        </p:nvSpPr>
        <p:spPr>
          <a:xfrm>
            <a:off x="861023" y="1694884"/>
            <a:ext cx="3402536" cy="214035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 rot="5400000">
            <a:off x="927165" y="2385003"/>
            <a:ext cx="1500547" cy="5708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 rot="5400000">
            <a:off x="2751169" y="2380599"/>
            <a:ext cx="1500547" cy="5708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135910" y="1406728"/>
            <a:ext cx="1450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35 cm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263559" y="2337289"/>
            <a:ext cx="1450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16 cm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564685" y="2405710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12 cm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74799" y="2462110"/>
            <a:ext cx="9089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12 cm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199687" y="3359206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7 cm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14234" y="3373914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7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5181273" y="1743655"/>
                <a:ext cx="32500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560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1273" y="1743655"/>
                <a:ext cx="3250092" cy="523220"/>
              </a:xfrm>
              <a:prstGeom prst="rect">
                <a:avLst/>
              </a:prstGeom>
              <a:blipFill>
                <a:blip r:embed="rId6"/>
                <a:stretch>
                  <a:fillRect l="-394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1257031" y="3964906"/>
                <a:ext cx="32500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84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7031" y="3964906"/>
                <a:ext cx="3250092" cy="523220"/>
              </a:xfrm>
              <a:prstGeom prst="rect">
                <a:avLst/>
              </a:prstGeom>
              <a:blipFill>
                <a:blip r:embed="rId7"/>
                <a:stretch>
                  <a:fillRect l="-375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1236334" y="4453572"/>
                <a:ext cx="32500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168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6334" y="4453572"/>
                <a:ext cx="3250092" cy="523220"/>
              </a:xfrm>
              <a:prstGeom prst="rect">
                <a:avLst/>
              </a:prstGeom>
              <a:blipFill>
                <a:blip r:embed="rId8"/>
                <a:stretch>
                  <a:fillRect l="-394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4486426" y="4162057"/>
                <a:ext cx="35553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560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168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392 cm</a:t>
                </a:r>
                <a:r>
                  <a:rPr lang="en-GB" sz="2800" dirty="0">
                    <a:solidFill>
                      <a:schemeClr val="accent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²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6426" y="4162057"/>
                <a:ext cx="3555362" cy="523220"/>
              </a:xfrm>
              <a:prstGeom prst="rect">
                <a:avLst/>
              </a:prstGeom>
              <a:blipFill>
                <a:blip r:embed="rId9"/>
                <a:stretch>
                  <a:fillRect l="-3602"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3194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30" grpId="0"/>
      <p:bldP spid="35" grpId="0"/>
      <p:bldP spid="37" grpId="0"/>
      <p:bldP spid="3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1019175" y="-95309"/>
            <a:ext cx="7391399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            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Independent Activity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FC9E81-D75A-4396-8B73-5A8053A0F30A}"/>
              </a:ext>
            </a:extLst>
          </p:cNvPr>
          <p:cNvSpPr txBox="1"/>
          <p:nvPr/>
        </p:nvSpPr>
        <p:spPr>
          <a:xfrm>
            <a:off x="300036" y="508064"/>
            <a:ext cx="8543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Paddling                                 Snorkelling                               Diving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0ABE2DF-FCC6-4608-9065-BAC4ABAD5E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2" y="1038225"/>
            <a:ext cx="2652713" cy="54959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25FCBA5-3DEF-457C-B482-F82723166D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7050" y="1038225"/>
            <a:ext cx="2846613" cy="564832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8FDC38-6927-4A5C-A7C0-98A1EBA4FB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4098" y="962024"/>
            <a:ext cx="2679863" cy="5648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560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B77922-15F4-4D4B-B293-8A4D2587DF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92" r="1556" b="-1"/>
          <a:stretch/>
        </p:blipFill>
        <p:spPr>
          <a:xfrm>
            <a:off x="608845" y="457200"/>
            <a:ext cx="7926309" cy="59436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B38B9E7-ACD4-4C81-80E3-8B56219187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3283" y="994302"/>
            <a:ext cx="4682134" cy="969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801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Table&#10;&#10;Description automatically generated">
            <a:extLst>
              <a:ext uri="{FF2B5EF4-FFF2-40B4-BE49-F238E27FC236}">
                <a16:creationId xmlns:a16="http://schemas.microsoft.com/office/drawing/2014/main" id="{CF0FED0B-77AA-413C-B7D9-305DA03AA6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" y="479203"/>
            <a:ext cx="8458200" cy="5899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154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14.6|4|15.7|2.6|0.6|0.6|0.5|0.9|0.7|0.8|0.6|0.9|18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0.5|0.9|0.8|1.3|1|0.8|0.7|1.9|1.2|0.9|6.9|7.8|9.9|5.7|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9.4|9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5|7.1|1.5|1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3.5|17.8|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8.5|2.8|7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2.6|4.2|3.9|11.2|5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3.9|3.8|5.5|3|1|1.6|10.5|4.4|3.1|3.9|4.7|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9.1|3.7|1|1.1|0.8|8.7|4.8|4.5|1.4|10.3|1.6|2.6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3.8|5.7|1.1|5|0.9|12.9|3|2.9|0.6|1.1|0.6|0.8|0.9|0.5|0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5.5|3.1|0.8|0.8|0.8|0.9|1|2.3|0.7|0.8|2.3|0.9|1.1|7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2.5|1|4.9|1.8|17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7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1648711-1057-40DC-B69E-0D3F2A10A2B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purl.org/dc/elements/1.1/"/>
    <ds:schemaRef ds:uri="http://purl.org/dc/dcmitype/"/>
    <ds:schemaRef ds:uri="522d4c35-b548-4432-90ae-af4376e1c4b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8876</TotalTime>
  <Words>600</Words>
  <Application>Microsoft Office PowerPoint</Application>
  <PresentationFormat>On-screen Show (4:3)</PresentationFormat>
  <Paragraphs>325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23</vt:i4>
      </vt:variant>
    </vt:vector>
  </HeadingPairs>
  <TitlesOfParts>
    <vt:vector size="40" baseType="lpstr">
      <vt:lpstr>Arial</vt:lpstr>
      <vt:lpstr>Bariol</vt:lpstr>
      <vt:lpstr>Calibri</vt:lpstr>
      <vt:lpstr>Cambria Math</vt:lpstr>
      <vt:lpstr>Century Gothic</vt:lpstr>
      <vt:lpstr>Comic Sans MS</vt:lpstr>
      <vt:lpstr>Comic Sans MS - 48</vt:lpstr>
      <vt:lpstr>KG Primary Penmanship</vt:lpstr>
      <vt:lpstr>Times New Roman</vt:lpstr>
      <vt:lpstr>Wingdings 3</vt:lpstr>
      <vt:lpstr>Title slide</vt:lpstr>
      <vt:lpstr>Get ready questions</vt:lpstr>
      <vt:lpstr>Let's learn slides</vt:lpstr>
      <vt:lpstr>Your turn</vt:lpstr>
      <vt:lpstr>Your turn activity lesson</vt:lpstr>
      <vt:lpstr>Slice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richard levens</cp:lastModifiedBy>
  <cp:revision>280</cp:revision>
  <dcterms:created xsi:type="dcterms:W3CDTF">2019-07-05T11:02:13Z</dcterms:created>
  <dcterms:modified xsi:type="dcterms:W3CDTF">2021-09-23T20:55:51Z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