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479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088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37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2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092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45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121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209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999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877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65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F18E2-2C2A-4585-8254-049DE652750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C1F26-44A4-407B-9AA6-CB51228B5E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392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299" y="941800"/>
            <a:ext cx="9034661" cy="3954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438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542" y="353176"/>
            <a:ext cx="5297743" cy="650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857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878" y="612632"/>
            <a:ext cx="7159234" cy="356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978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337A544-D3F7-466A-A0F5-B294404D68E0}"/>
</file>

<file path=customXml/itemProps2.xml><?xml version="1.0" encoding="utf-8"?>
<ds:datastoreItem xmlns:ds="http://schemas.openxmlformats.org/officeDocument/2006/customXml" ds:itemID="{517BA6FF-DD8A-4B3A-83F4-C8945CDCEF8B}"/>
</file>

<file path=customXml/itemProps3.xml><?xml version="1.0" encoding="utf-8"?>
<ds:datastoreItem xmlns:ds="http://schemas.openxmlformats.org/officeDocument/2006/customXml" ds:itemID="{7B5178C7-95EA-481E-8194-8F7BB1DDFA05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1</cp:revision>
  <dcterms:created xsi:type="dcterms:W3CDTF">2021-10-27T17:59:06Z</dcterms:created>
  <dcterms:modified xsi:type="dcterms:W3CDTF">2021-10-27T17:59:24Z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