
<file path=[Content_Types].xml><?xml version="1.0" encoding="utf-8"?>
<Types xmlns="http://schemas.openxmlformats.org/package/2006/content-types">
  <Default Extension="png" ContentType="image/png"/>
  <Default Extension="m4a" ContentType="audio/mp4"/>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7"/>
  </p:notesMasterIdLst>
  <p:sldIdLst>
    <p:sldId id="260" r:id="rId2"/>
    <p:sldId id="257" r:id="rId3"/>
    <p:sldId id="258" r:id="rId4"/>
    <p:sldId id="259" r:id="rId5"/>
    <p:sldId id="261" r:id="rId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72628" autoAdjust="0"/>
  </p:normalViewPr>
  <p:slideViewPr>
    <p:cSldViewPr snapToGrid="0">
      <p:cViewPr varScale="1">
        <p:scale>
          <a:sx n="53" d="100"/>
          <a:sy n="53" d="100"/>
        </p:scale>
        <p:origin x="1416"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notesMaster" Target="notesMasters/notesMaster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E315D36-5516-465F-8F61-24200B2C8E34}" type="datetimeFigureOut">
              <a:rPr lang="en-GB" smtClean="0"/>
              <a:t>14/01/2021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83EF358-7CBB-4565-A452-866FC9AA4869}" type="slidenum">
              <a:rPr lang="en-GB" smtClean="0"/>
              <a:t>‹#›</a:t>
            </a:fld>
            <a:endParaRPr lang="en-GB"/>
          </a:p>
        </p:txBody>
      </p:sp>
    </p:spTree>
    <p:extLst>
      <p:ext uri="{BB962C8B-B14F-4D97-AF65-F5344CB8AC3E}">
        <p14:creationId xmlns:p14="http://schemas.microsoft.com/office/powerpoint/2010/main" val="10075985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100" dirty="0">
              <a:latin typeface="+mj-lt"/>
            </a:endParaRPr>
          </a:p>
        </p:txBody>
      </p:sp>
      <p:sp>
        <p:nvSpPr>
          <p:cNvPr id="4" name="Slide Number Placeholder 3"/>
          <p:cNvSpPr>
            <a:spLocks noGrp="1"/>
          </p:cNvSpPr>
          <p:nvPr>
            <p:ph type="sldNum" sz="quarter" idx="5"/>
          </p:nvPr>
        </p:nvSpPr>
        <p:spPr/>
        <p:txBody>
          <a:bodyPr/>
          <a:lstStyle/>
          <a:p>
            <a:fld id="{FA521341-850D-40E1-BB3D-87946DC9B06D}" type="slidenum">
              <a:rPr lang="en-GB" smtClean="0"/>
              <a:t>1</a:t>
            </a:fld>
            <a:endParaRPr lang="en-GB"/>
          </a:p>
        </p:txBody>
      </p:sp>
    </p:spTree>
    <p:extLst>
      <p:ext uri="{BB962C8B-B14F-4D97-AF65-F5344CB8AC3E}">
        <p14:creationId xmlns:p14="http://schemas.microsoft.com/office/powerpoint/2010/main" val="397610590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A521341-850D-40E1-BB3D-87946DC9B06D}" type="slidenum">
              <a:rPr lang="en-GB" smtClean="0"/>
              <a:t>3</a:t>
            </a:fld>
            <a:endParaRPr lang="en-GB"/>
          </a:p>
        </p:txBody>
      </p:sp>
    </p:spTree>
    <p:extLst>
      <p:ext uri="{BB962C8B-B14F-4D97-AF65-F5344CB8AC3E}">
        <p14:creationId xmlns:p14="http://schemas.microsoft.com/office/powerpoint/2010/main" val="200295372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A521341-850D-40E1-BB3D-87946DC9B06D}" type="slidenum">
              <a:rPr lang="en-GB" smtClean="0"/>
              <a:t>4</a:t>
            </a:fld>
            <a:endParaRPr lang="en-GB"/>
          </a:p>
        </p:txBody>
      </p:sp>
    </p:spTree>
    <p:extLst>
      <p:ext uri="{BB962C8B-B14F-4D97-AF65-F5344CB8AC3E}">
        <p14:creationId xmlns:p14="http://schemas.microsoft.com/office/powerpoint/2010/main" val="186130390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100" dirty="0">
              <a:latin typeface="+mj-lt"/>
            </a:endParaRPr>
          </a:p>
        </p:txBody>
      </p:sp>
      <p:sp>
        <p:nvSpPr>
          <p:cNvPr id="4" name="Slide Number Placeholder 3"/>
          <p:cNvSpPr>
            <a:spLocks noGrp="1"/>
          </p:cNvSpPr>
          <p:nvPr>
            <p:ph type="sldNum" sz="quarter" idx="5"/>
          </p:nvPr>
        </p:nvSpPr>
        <p:spPr/>
        <p:txBody>
          <a:bodyPr/>
          <a:lstStyle/>
          <a:p>
            <a:fld id="{FA521341-850D-40E1-BB3D-87946DC9B06D}" type="slidenum">
              <a:rPr lang="en-GB" smtClean="0"/>
              <a:t>5</a:t>
            </a:fld>
            <a:endParaRPr lang="en-GB"/>
          </a:p>
        </p:txBody>
      </p:sp>
    </p:spTree>
    <p:extLst>
      <p:ext uri="{BB962C8B-B14F-4D97-AF65-F5344CB8AC3E}">
        <p14:creationId xmlns:p14="http://schemas.microsoft.com/office/powerpoint/2010/main" val="76357741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 Id="rId4" Type="http://schemas.openxmlformats.org/officeDocument/2006/relationships/hyperlink" Target="https://www.twinkl.co.uk/" TargetMode="Externa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0012505D-F099-4CBF-9470-3600F44BA0CB}" type="datetimeFigureOut">
              <a:rPr lang="en-GB" smtClean="0"/>
              <a:t>14/01/2021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94C7D55-A782-4284-B7DF-3F5FBD83A0BA}" type="slidenum">
              <a:rPr lang="en-GB" smtClean="0"/>
              <a:t>‹#›</a:t>
            </a:fld>
            <a:endParaRPr lang="en-GB"/>
          </a:p>
        </p:txBody>
      </p:sp>
    </p:spTree>
    <p:extLst>
      <p:ext uri="{BB962C8B-B14F-4D97-AF65-F5344CB8AC3E}">
        <p14:creationId xmlns:p14="http://schemas.microsoft.com/office/powerpoint/2010/main" val="21814603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0012505D-F099-4CBF-9470-3600F44BA0CB}" type="datetimeFigureOut">
              <a:rPr lang="en-GB" smtClean="0"/>
              <a:t>14/01/2021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94C7D55-A782-4284-B7DF-3F5FBD83A0BA}" type="slidenum">
              <a:rPr lang="en-GB" smtClean="0"/>
              <a:t>‹#›</a:t>
            </a:fld>
            <a:endParaRPr lang="en-GB"/>
          </a:p>
        </p:txBody>
      </p:sp>
    </p:spTree>
    <p:extLst>
      <p:ext uri="{BB962C8B-B14F-4D97-AF65-F5344CB8AC3E}">
        <p14:creationId xmlns:p14="http://schemas.microsoft.com/office/powerpoint/2010/main" val="169764097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0012505D-F099-4CBF-9470-3600F44BA0CB}" type="datetimeFigureOut">
              <a:rPr lang="en-GB" smtClean="0"/>
              <a:t>14/01/2021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94C7D55-A782-4284-B7DF-3F5FBD83A0BA}" type="slidenum">
              <a:rPr lang="en-GB" smtClean="0"/>
              <a:t>‹#›</a:t>
            </a:fld>
            <a:endParaRPr lang="en-GB"/>
          </a:p>
        </p:txBody>
      </p:sp>
    </p:spTree>
    <p:extLst>
      <p:ext uri="{BB962C8B-B14F-4D97-AF65-F5344CB8AC3E}">
        <p14:creationId xmlns:p14="http://schemas.microsoft.com/office/powerpoint/2010/main" val="21515504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0012505D-F099-4CBF-9470-3600F44BA0CB}" type="datetimeFigureOut">
              <a:rPr lang="en-GB" smtClean="0"/>
              <a:t>14/01/2021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94C7D55-A782-4284-B7DF-3F5FBD83A0BA}" type="slidenum">
              <a:rPr lang="en-GB" smtClean="0"/>
              <a:t>‹#›</a:t>
            </a:fld>
            <a:endParaRPr lang="en-GB"/>
          </a:p>
        </p:txBody>
      </p:sp>
    </p:spTree>
    <p:extLst>
      <p:ext uri="{BB962C8B-B14F-4D97-AF65-F5344CB8AC3E}">
        <p14:creationId xmlns:p14="http://schemas.microsoft.com/office/powerpoint/2010/main" val="24618378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0012505D-F099-4CBF-9470-3600F44BA0CB}" type="datetimeFigureOut">
              <a:rPr lang="en-GB" smtClean="0"/>
              <a:t>14/01/2021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94C7D55-A782-4284-B7DF-3F5FBD83A0BA}" type="slidenum">
              <a:rPr lang="en-GB" smtClean="0"/>
              <a:t>‹#›</a:t>
            </a:fld>
            <a:endParaRPr lang="en-GB"/>
          </a:p>
        </p:txBody>
      </p:sp>
    </p:spTree>
    <p:extLst>
      <p:ext uri="{BB962C8B-B14F-4D97-AF65-F5344CB8AC3E}">
        <p14:creationId xmlns:p14="http://schemas.microsoft.com/office/powerpoint/2010/main" val="5574217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0012505D-F099-4CBF-9470-3600F44BA0CB}" type="datetimeFigureOut">
              <a:rPr lang="en-GB" smtClean="0"/>
              <a:t>14/01/2021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94C7D55-A782-4284-B7DF-3F5FBD83A0BA}" type="slidenum">
              <a:rPr lang="en-GB" smtClean="0"/>
              <a:t>‹#›</a:t>
            </a:fld>
            <a:endParaRPr lang="en-GB"/>
          </a:p>
        </p:txBody>
      </p:sp>
    </p:spTree>
    <p:extLst>
      <p:ext uri="{BB962C8B-B14F-4D97-AF65-F5344CB8AC3E}">
        <p14:creationId xmlns:p14="http://schemas.microsoft.com/office/powerpoint/2010/main" val="35384409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012505D-F099-4CBF-9470-3600F44BA0CB}" type="datetimeFigureOut">
              <a:rPr lang="en-GB" smtClean="0"/>
              <a:t>14/01/2021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94C7D55-A782-4284-B7DF-3F5FBD83A0BA}" type="slidenum">
              <a:rPr lang="en-GB" smtClean="0"/>
              <a:t>‹#›</a:t>
            </a:fld>
            <a:endParaRPr lang="en-GB"/>
          </a:p>
        </p:txBody>
      </p:sp>
    </p:spTree>
    <p:extLst>
      <p:ext uri="{BB962C8B-B14F-4D97-AF65-F5344CB8AC3E}">
        <p14:creationId xmlns:p14="http://schemas.microsoft.com/office/powerpoint/2010/main" val="29673888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0012505D-F099-4CBF-9470-3600F44BA0CB}" type="datetimeFigureOut">
              <a:rPr lang="en-GB" smtClean="0"/>
              <a:t>14/01/2021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94C7D55-A782-4284-B7DF-3F5FBD83A0BA}" type="slidenum">
              <a:rPr lang="en-GB" smtClean="0"/>
              <a:t>‹#›</a:t>
            </a:fld>
            <a:endParaRPr lang="en-GB"/>
          </a:p>
        </p:txBody>
      </p:sp>
    </p:spTree>
    <p:extLst>
      <p:ext uri="{BB962C8B-B14F-4D97-AF65-F5344CB8AC3E}">
        <p14:creationId xmlns:p14="http://schemas.microsoft.com/office/powerpoint/2010/main" val="8718345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0012505D-F099-4CBF-9470-3600F44BA0CB}" type="datetimeFigureOut">
              <a:rPr lang="en-GB" smtClean="0"/>
              <a:t>14/01/2021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94C7D55-A782-4284-B7DF-3F5FBD83A0BA}" type="slidenum">
              <a:rPr lang="en-GB" smtClean="0"/>
              <a:t>‹#›</a:t>
            </a:fld>
            <a:endParaRPr lang="en-GB"/>
          </a:p>
        </p:txBody>
      </p:sp>
    </p:spTree>
    <p:extLst>
      <p:ext uri="{BB962C8B-B14F-4D97-AF65-F5344CB8AC3E}">
        <p14:creationId xmlns:p14="http://schemas.microsoft.com/office/powerpoint/2010/main" val="5172601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0012505D-F099-4CBF-9470-3600F44BA0CB}" type="datetimeFigureOut">
              <a:rPr lang="en-GB" smtClean="0"/>
              <a:t>14/01/2021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94C7D55-A782-4284-B7DF-3F5FBD83A0BA}" type="slidenum">
              <a:rPr lang="en-GB" smtClean="0"/>
              <a:t>‹#›</a:t>
            </a:fld>
            <a:endParaRPr lang="en-GB"/>
          </a:p>
        </p:txBody>
      </p:sp>
    </p:spTree>
    <p:extLst>
      <p:ext uri="{BB962C8B-B14F-4D97-AF65-F5344CB8AC3E}">
        <p14:creationId xmlns:p14="http://schemas.microsoft.com/office/powerpoint/2010/main" val="22238293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0012505D-F099-4CBF-9470-3600F44BA0CB}" type="datetimeFigureOut">
              <a:rPr lang="en-GB" smtClean="0"/>
              <a:t>14/01/2021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94C7D55-A782-4284-B7DF-3F5FBD83A0BA}" type="slidenum">
              <a:rPr lang="en-GB" smtClean="0"/>
              <a:t>‹#›</a:t>
            </a:fld>
            <a:endParaRPr lang="en-GB"/>
          </a:p>
        </p:txBody>
      </p:sp>
    </p:spTree>
    <p:extLst>
      <p:ext uri="{BB962C8B-B14F-4D97-AF65-F5344CB8AC3E}">
        <p14:creationId xmlns:p14="http://schemas.microsoft.com/office/powerpoint/2010/main" val="138280002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Title Slide with Box">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Rounded Rectangle 3"/>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Tree>
    <p:extLst>
      <p:ext uri="{BB962C8B-B14F-4D97-AF65-F5344CB8AC3E}">
        <p14:creationId xmlns:p14="http://schemas.microsoft.com/office/powerpoint/2010/main" val="290993912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_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1363690" y="6196126"/>
            <a:ext cx="768660" cy="580719"/>
          </a:xfrm>
          <a:prstGeom prst="rect">
            <a:avLst/>
          </a:prstGeom>
        </p:spPr>
      </p:pic>
      <p:sp>
        <p:nvSpPr>
          <p:cNvPr id="2" name="Rectangle 1">
            <a:hlinkClick r:id="rId4"/>
          </p:cNvPr>
          <p:cNvSpPr/>
          <p:nvPr userDrawn="1"/>
        </p:nvSpPr>
        <p:spPr>
          <a:xfrm>
            <a:off x="5516880" y="5561814"/>
            <a:ext cx="115824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p>
        </p:txBody>
      </p:sp>
    </p:spTree>
    <p:extLst>
      <p:ext uri="{BB962C8B-B14F-4D97-AF65-F5344CB8AC3E}">
        <p14:creationId xmlns:p14="http://schemas.microsoft.com/office/powerpoint/2010/main" val="7915497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012505D-F099-4CBF-9470-3600F44BA0CB}" type="datetimeFigureOut">
              <a:rPr lang="en-GB" smtClean="0"/>
              <a:t>14/01/2021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94C7D55-A782-4284-B7DF-3F5FBD83A0BA}" type="slidenum">
              <a:rPr lang="en-GB" smtClean="0"/>
              <a:t>‹#›</a:t>
            </a:fld>
            <a:endParaRPr lang="en-GB"/>
          </a:p>
        </p:txBody>
      </p:sp>
    </p:spTree>
    <p:extLst>
      <p:ext uri="{BB962C8B-B14F-4D97-AF65-F5344CB8AC3E}">
        <p14:creationId xmlns:p14="http://schemas.microsoft.com/office/powerpoint/2010/main" val="150851800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3.xml"/><Relationship Id="rId2" Type="http://schemas.openxmlformats.org/officeDocument/2006/relationships/audio" Target="../media/media1.m4a"/><Relationship Id="rId1" Type="http://schemas.microsoft.com/office/2007/relationships/media" Target="../media/media1.m4a"/><Relationship Id="rId5" Type="http://schemas.openxmlformats.org/officeDocument/2006/relationships/image" Target="../media/image4.pn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image" Target="../media/image4.png"/><Relationship Id="rId5" Type="http://schemas.openxmlformats.org/officeDocument/2006/relationships/image" Target="../media/image6.pn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12.xml"/><Relationship Id="rId7" Type="http://schemas.openxmlformats.org/officeDocument/2006/relationships/image" Target="../media/image4.png"/><Relationship Id="rId2" Type="http://schemas.openxmlformats.org/officeDocument/2006/relationships/audio" Target="../media/media3.m4a"/><Relationship Id="rId1" Type="http://schemas.microsoft.com/office/2007/relationships/media" Target="../media/media3.m4a"/><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notesSlide" Target="../notesSlides/notesSlide2.xml"/></Relationships>
</file>

<file path=ppt/slides/_rels/slide4.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12.xml"/><Relationship Id="rId7" Type="http://schemas.openxmlformats.org/officeDocument/2006/relationships/image" Target="../media/image11.png"/><Relationship Id="rId2" Type="http://schemas.openxmlformats.org/officeDocument/2006/relationships/audio" Target="../media/media4.m4a"/><Relationship Id="rId1" Type="http://schemas.microsoft.com/office/2007/relationships/media" Target="../media/media4.m4a"/><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notesSlide" Target="../notesSlides/notesSlide3.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13.xml"/><Relationship Id="rId2" Type="http://schemas.openxmlformats.org/officeDocument/2006/relationships/audio" Target="../media/media5.m4a"/><Relationship Id="rId1" Type="http://schemas.microsoft.com/office/2007/relationships/media" Target="../media/media5.m4a"/><Relationship Id="rId5" Type="http://schemas.openxmlformats.org/officeDocument/2006/relationships/image" Target="../media/image4.png"/><Relationship Id="rId4" Type="http://schemas.openxmlformats.org/officeDocument/2006/relationships/notesSlide" Target="../notesSlides/notesSlide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323088" y="1844040"/>
            <a:ext cx="609600" cy="609600"/>
          </a:xfrm>
          <a:prstGeom prst="rect">
            <a:avLst/>
          </a:prstGeom>
        </p:spPr>
      </p:pic>
    </p:spTree>
    <p:extLst>
      <p:ext uri="{BB962C8B-B14F-4D97-AF65-F5344CB8AC3E}">
        <p14:creationId xmlns:p14="http://schemas.microsoft.com/office/powerpoint/2010/main" val="45696387"/>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27695" fill="hold"/>
                                        <p:tgtEl>
                                          <p:spTgt spid="2"/>
                                        </p:tgtEl>
                                      </p:cBhvr>
                                    </p:cmd>
                                  </p:childTnLst>
                                </p:cTn>
                              </p:par>
                            </p:childTnLst>
                          </p:cTn>
                        </p:par>
                      </p:childTnLst>
                    </p:cTn>
                  </p:par>
                </p:childTnLst>
              </p:cTn>
              <p:nextCondLst>
                <p:cond evt="onClick" delay="0">
                  <p:tgtEl>
                    <p:spTgt spid="2"/>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279651" y="3007968"/>
            <a:ext cx="3589847" cy="2988098"/>
          </a:xfrm>
          <a:prstGeom prst="rect">
            <a:avLst/>
          </a:prstGeom>
          <a:solidFill>
            <a:srgbClr val="F0821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GB" altLang="en-US" dirty="0">
                <a:latin typeface="Comic Sans MS" panose="030F0702030302020204" pitchFamily="66" charset="0"/>
              </a:rPr>
              <a:t>The Eightfold Path consists of eight areas of life that people focus on towards the path of Buddhism. They can be worked on in any order and some are more difficult to achieve than others depending on the situation or the person.</a:t>
            </a:r>
          </a:p>
          <a:p>
            <a:r>
              <a:rPr lang="en-GB" altLang="en-US" dirty="0">
                <a:latin typeface="Comic Sans MS" panose="030F0702030302020204" pitchFamily="66" charset="0"/>
              </a:rPr>
              <a:t>It is designed to relieve suffering. </a:t>
            </a:r>
          </a:p>
        </p:txBody>
      </p:sp>
      <p:sp>
        <p:nvSpPr>
          <p:cNvPr id="21" name="Title 20"/>
          <p:cNvSpPr>
            <a:spLocks noGrp="1"/>
          </p:cNvSpPr>
          <p:nvPr>
            <p:ph type="title" idx="4294967295"/>
          </p:nvPr>
        </p:nvSpPr>
        <p:spPr>
          <a:xfrm>
            <a:off x="1524001" y="646113"/>
            <a:ext cx="8220075" cy="995362"/>
          </a:xfrm>
        </p:spPr>
        <p:txBody>
          <a:bodyPr>
            <a:normAutofit/>
          </a:bodyPr>
          <a:lstStyle/>
          <a:p>
            <a:pPr algn="ctr"/>
            <a:r>
              <a:rPr lang="en-GB" altLang="en-US" sz="3600" dirty="0">
                <a:latin typeface="Comic Sans MS" panose="030F0702030302020204" pitchFamily="66" charset="0"/>
              </a:rPr>
              <a:t>What is the Eightfold Path?</a:t>
            </a:r>
            <a:endParaRPr lang="en-GB" sz="3600" dirty="0">
              <a:latin typeface="Comic Sans MS" panose="030F0702030302020204" pitchFamily="66" charset="0"/>
            </a:endParaRPr>
          </a:p>
        </p:txBody>
      </p:sp>
      <p:sp>
        <p:nvSpPr>
          <p:cNvPr id="11" name="Rectangle 10"/>
          <p:cNvSpPr/>
          <p:nvPr/>
        </p:nvSpPr>
        <p:spPr>
          <a:xfrm>
            <a:off x="6096000" y="2481944"/>
            <a:ext cx="4118426" cy="3739697"/>
          </a:xfrm>
          <a:prstGeom prst="rect">
            <a:avLst/>
          </a:prstGeom>
          <a:solidFill>
            <a:srgbClr val="F8BD95"/>
          </a:solidFill>
          <a:ln>
            <a:solidFill>
              <a:srgbClr val="F8BD9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 name="Picture 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409781" y="2372152"/>
            <a:ext cx="3502567" cy="3976132"/>
          </a:xfrm>
          <a:prstGeom prst="rect">
            <a:avLst/>
          </a:prstGeom>
        </p:spPr>
      </p:pic>
      <p:pic>
        <p:nvPicPr>
          <p:cNvPr id="13" name="Picture 12"/>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540682" y="1399950"/>
            <a:ext cx="2490952" cy="1311629"/>
          </a:xfrm>
          <a:prstGeom prst="rect">
            <a:avLst/>
          </a:prstGeom>
        </p:spPr>
      </p:pic>
      <p:pic>
        <p:nvPicPr>
          <p:cNvPr id="2"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936736" y="838994"/>
            <a:ext cx="609600" cy="609600"/>
          </a:xfrm>
          <a:prstGeom prst="rect">
            <a:avLst/>
          </a:prstGeom>
        </p:spPr>
      </p:pic>
    </p:spTree>
    <p:extLst>
      <p:ext uri="{BB962C8B-B14F-4D97-AF65-F5344CB8AC3E}">
        <p14:creationId xmlns:p14="http://schemas.microsoft.com/office/powerpoint/2010/main" val="30301815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00"/>
                                        <p:tgtEl>
                                          <p:spTgt spid="3"/>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wipe(down)">
                                      <p:cBhvr>
                                        <p:cTn id="11" dur="500"/>
                                        <p:tgtEl>
                                          <p:spTgt spid="10"/>
                                        </p:tgtEl>
                                      </p:cBhvr>
                                    </p:animEffect>
                                  </p:childTnLst>
                                </p:cTn>
                              </p:par>
                              <p:par>
                                <p:cTn id="12" presetID="22" presetClass="entr" presetSubtype="4" fill="hold" grpId="0" nodeType="with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wipe(down)">
                                      <p:cBhvr>
                                        <p:cTn id="14"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5" restart="whenNotActive" fill="hold" evtFilter="cancelBubble" nodeType="interactiveSeq">
                <p:stCondLst>
                  <p:cond evt="onClick" delay="0">
                    <p:tgtEl>
                      <p:spTgt spid="2"/>
                    </p:tgtEl>
                  </p:cond>
                </p:stCondLst>
                <p:endSync evt="end" delay="0">
                  <p:rtn val="all"/>
                </p:endSync>
                <p:childTnLst>
                  <p:par>
                    <p:cTn id="16" fill="hold">
                      <p:stCondLst>
                        <p:cond delay="0"/>
                      </p:stCondLst>
                      <p:childTnLst>
                        <p:par>
                          <p:cTn id="17" fill="hold">
                            <p:stCondLst>
                              <p:cond delay="0"/>
                            </p:stCondLst>
                            <p:childTnLst>
                              <p:par>
                                <p:cTn id="18" presetID="1" presetClass="mediacall" presetSubtype="0" fill="hold" nodeType="clickEffect">
                                  <p:stCondLst>
                                    <p:cond delay="0"/>
                                  </p:stCondLst>
                                  <p:childTnLst>
                                    <p:cmd type="call" cmd="playFrom(0.0)">
                                      <p:cBhvr>
                                        <p:cTn id="19" dur="23910" fill="hold"/>
                                        <p:tgtEl>
                                          <p:spTgt spid="2"/>
                                        </p:tgtEl>
                                      </p:cBhvr>
                                    </p:cmd>
                                  </p:childTnLst>
                                </p:cTn>
                              </p:par>
                            </p:childTnLst>
                          </p:cTn>
                        </p:par>
                      </p:childTnLst>
                    </p:cTn>
                  </p:par>
                </p:childTnLst>
              </p:cTn>
              <p:nextCondLst>
                <p:cond evt="onClick" delay="0">
                  <p:tgtEl>
                    <p:spTgt spid="2"/>
                  </p:tgtEl>
                </p:cond>
              </p:nextCondLst>
            </p:seq>
            <p:audio>
              <p:cMediaNode vol="80000">
                <p:cTn id="20" fill="hold" display="0">
                  <p:stCondLst>
                    <p:cond delay="indefinite"/>
                  </p:stCondLst>
                  <p:endCondLst>
                    <p:cond evt="onStopAudio" delay="0">
                      <p:tgtEl>
                        <p:sldTgt/>
                      </p:tgtEl>
                    </p:cond>
                  </p:endCondLst>
                </p:cTn>
                <p:tgtEl>
                  <p:spTgt spid="2"/>
                </p:tgtEl>
              </p:cMediaNode>
            </p:audio>
          </p:childTnLst>
        </p:cTn>
      </p:par>
    </p:tnLst>
    <p:bldLst>
      <p:bldP spid="3" grpId="0" animBg="1"/>
      <p:bldP spid="11"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idx="4294967295"/>
          </p:nvPr>
        </p:nvSpPr>
        <p:spPr>
          <a:xfrm>
            <a:off x="1524001" y="646113"/>
            <a:ext cx="8220075" cy="995362"/>
          </a:xfrm>
        </p:spPr>
        <p:txBody>
          <a:bodyPr>
            <a:normAutofit/>
          </a:bodyPr>
          <a:lstStyle/>
          <a:p>
            <a:r>
              <a:rPr lang="en-GB" altLang="en-US" sz="3600" dirty="0">
                <a:latin typeface="Comic Sans MS" panose="030F0702030302020204" pitchFamily="66" charset="0"/>
              </a:rPr>
              <a:t>Right Speech</a:t>
            </a:r>
            <a:endParaRPr lang="en-GB" sz="3600" dirty="0">
              <a:latin typeface="Comic Sans MS" panose="030F0702030302020204" pitchFamily="66" charset="0"/>
            </a:endParaRPr>
          </a:p>
        </p:txBody>
      </p:sp>
      <p:sp>
        <p:nvSpPr>
          <p:cNvPr id="11" name="Rectangle 10"/>
          <p:cNvSpPr/>
          <p:nvPr/>
        </p:nvSpPr>
        <p:spPr>
          <a:xfrm>
            <a:off x="3863765" y="1715736"/>
            <a:ext cx="1107347" cy="1326105"/>
          </a:xfrm>
          <a:prstGeom prst="rect">
            <a:avLst/>
          </a:prstGeom>
          <a:solidFill>
            <a:srgbClr val="F188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p:cNvSpPr/>
          <p:nvPr/>
        </p:nvSpPr>
        <p:spPr>
          <a:xfrm>
            <a:off x="4930086" y="1715737"/>
            <a:ext cx="5676953" cy="1326105"/>
          </a:xfrm>
          <a:prstGeom prst="rect">
            <a:avLst/>
          </a:prstGeom>
          <a:solidFill>
            <a:srgbClr val="F1884C"/>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defRPr/>
            </a:pPr>
            <a:r>
              <a:rPr lang="en-GB" dirty="0">
                <a:solidFill>
                  <a:schemeClr val="bg1"/>
                </a:solidFill>
                <a:latin typeface="Comic Sans MS" panose="030F0702030302020204" pitchFamily="66" charset="0"/>
              </a:rPr>
              <a:t>Often things we say in anger </a:t>
            </a:r>
            <a:r>
              <a:rPr lang="en-GB" dirty="0" smtClean="0">
                <a:solidFill>
                  <a:schemeClr val="bg1"/>
                </a:solidFill>
                <a:latin typeface="Comic Sans MS" panose="030F0702030302020204" pitchFamily="66" charset="0"/>
              </a:rPr>
              <a:t>or </a:t>
            </a:r>
            <a:r>
              <a:rPr lang="en-GB" dirty="0">
                <a:solidFill>
                  <a:schemeClr val="bg1"/>
                </a:solidFill>
                <a:latin typeface="Comic Sans MS" panose="030F0702030302020204" pitchFamily="66" charset="0"/>
              </a:rPr>
              <a:t>behind people’s backs can cause upset and hurt, and take</a:t>
            </a:r>
            <a:br>
              <a:rPr lang="en-GB" dirty="0">
                <a:solidFill>
                  <a:schemeClr val="bg1"/>
                </a:solidFill>
                <a:latin typeface="Comic Sans MS" panose="030F0702030302020204" pitchFamily="66" charset="0"/>
              </a:rPr>
            </a:br>
            <a:r>
              <a:rPr lang="en-GB" dirty="0">
                <a:solidFill>
                  <a:schemeClr val="bg1"/>
                </a:solidFill>
                <a:latin typeface="Comic Sans MS" panose="030F0702030302020204" pitchFamily="66" charset="0"/>
              </a:rPr>
              <a:t>a long time to sort out. Having Right Speech is deciding never to speak unkindly or in anger.</a:t>
            </a:r>
          </a:p>
        </p:txBody>
      </p:sp>
      <p:pic>
        <p:nvPicPr>
          <p:cNvPr id="2" name="Picture 1"/>
          <p:cNvPicPr>
            <a:picLocks noChangeAspect="1"/>
          </p:cNvPicPr>
          <p:nvPr/>
        </p:nvPicPr>
        <p:blipFill rotWithShape="1">
          <a:blip r:embed="rId5" cstate="print">
            <a:extLst>
              <a:ext uri="{28A0092B-C50C-407E-A947-70E740481C1C}">
                <a14:useLocalDpi xmlns:a14="http://schemas.microsoft.com/office/drawing/2010/main" val="0"/>
              </a:ext>
            </a:extLst>
          </a:blip>
          <a:srcRect b="8779"/>
          <a:stretch/>
        </p:blipFill>
        <p:spPr>
          <a:xfrm>
            <a:off x="1977574" y="1341539"/>
            <a:ext cx="3796209" cy="2181138"/>
          </a:xfrm>
          <a:prstGeom prst="rect">
            <a:avLst/>
          </a:prstGeom>
        </p:spPr>
      </p:pic>
      <p:sp>
        <p:nvSpPr>
          <p:cNvPr id="12" name="Rectangle 11"/>
          <p:cNvSpPr/>
          <p:nvPr/>
        </p:nvSpPr>
        <p:spPr>
          <a:xfrm>
            <a:off x="1969183" y="4873889"/>
            <a:ext cx="6199457" cy="772107"/>
          </a:xfrm>
          <a:prstGeom prst="rect">
            <a:avLst/>
          </a:prstGeom>
          <a:solidFill>
            <a:srgbClr val="F8BD9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defRPr/>
            </a:pPr>
            <a:r>
              <a:rPr lang="en-GB" dirty="0">
                <a:solidFill>
                  <a:schemeClr val="bg1"/>
                </a:solidFill>
                <a:latin typeface="Comic Sans MS" panose="030F0702030302020204" pitchFamily="66" charset="0"/>
              </a:rPr>
              <a:t>Reflect on a time you could have said something differently or not at all.</a:t>
            </a:r>
          </a:p>
        </p:txBody>
      </p:sp>
      <p:sp>
        <p:nvSpPr>
          <p:cNvPr id="13" name="Rectangle 12"/>
          <p:cNvSpPr/>
          <p:nvPr/>
        </p:nvSpPr>
        <p:spPr>
          <a:xfrm>
            <a:off x="1977573" y="3523202"/>
            <a:ext cx="8236853" cy="772107"/>
          </a:xfrm>
          <a:prstGeom prst="rect">
            <a:avLst/>
          </a:prstGeom>
          <a:solidFill>
            <a:srgbClr val="E94E1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defRPr/>
            </a:pPr>
            <a:r>
              <a:rPr lang="en-GB" dirty="0">
                <a:solidFill>
                  <a:schemeClr val="bg1"/>
                </a:solidFill>
                <a:latin typeface="Comic Sans MS" panose="030F0702030302020204" pitchFamily="66" charset="0"/>
              </a:rPr>
              <a:t>Have you hurt someone’s feelings by something you have said to them or about them?</a:t>
            </a:r>
          </a:p>
        </p:txBody>
      </p:sp>
      <p:pic>
        <p:nvPicPr>
          <p:cNvPr id="5" name="Picture 4"/>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907733" y="4026154"/>
            <a:ext cx="2175307" cy="2360949"/>
          </a:xfrm>
          <a:prstGeom prst="rect">
            <a:avLst/>
          </a:prstGeom>
        </p:spPr>
      </p:pic>
      <p:pic>
        <p:nvPicPr>
          <p:cNvPr id="3"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4764111" y="801074"/>
            <a:ext cx="609600" cy="609600"/>
          </a:xfrm>
          <a:prstGeom prst="rect">
            <a:avLst/>
          </a:prstGeom>
        </p:spPr>
      </p:pic>
    </p:spTree>
    <p:extLst>
      <p:ext uri="{BB962C8B-B14F-4D97-AF65-F5344CB8AC3E}">
        <p14:creationId xmlns:p14="http://schemas.microsoft.com/office/powerpoint/2010/main" val="31986058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barn(inVertical)">
                                      <p:cBhvr>
                                        <p:cTn id="12" dur="500"/>
                                        <p:tgtEl>
                                          <p:spTgt spid="13"/>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2"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wipe(right)">
                                      <p:cBhvr>
                                        <p:cTn id="1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8" restart="whenNotActive" fill="hold" evtFilter="cancelBubble" nodeType="interactiveSeq">
                <p:stCondLst>
                  <p:cond evt="onClick" delay="0">
                    <p:tgtEl>
                      <p:spTgt spid="3"/>
                    </p:tgtEl>
                  </p:cond>
                </p:stCondLst>
                <p:endSync evt="end" delay="0">
                  <p:rtn val="all"/>
                </p:endSync>
                <p:childTnLst>
                  <p:par>
                    <p:cTn id="19" fill="hold">
                      <p:stCondLst>
                        <p:cond delay="0"/>
                      </p:stCondLst>
                      <p:childTnLst>
                        <p:par>
                          <p:cTn id="20" fill="hold">
                            <p:stCondLst>
                              <p:cond delay="0"/>
                            </p:stCondLst>
                            <p:childTnLst>
                              <p:par>
                                <p:cTn id="21" presetID="1" presetClass="mediacall" presetSubtype="0" fill="hold" nodeType="clickEffect">
                                  <p:stCondLst>
                                    <p:cond delay="0"/>
                                  </p:stCondLst>
                                  <p:childTnLst>
                                    <p:cmd type="call" cmd="playFrom(0.0)">
                                      <p:cBhvr>
                                        <p:cTn id="22" dur="59692" fill="hold"/>
                                        <p:tgtEl>
                                          <p:spTgt spid="3"/>
                                        </p:tgtEl>
                                      </p:cBhvr>
                                    </p:cmd>
                                  </p:childTnLst>
                                </p:cTn>
                              </p:par>
                            </p:childTnLst>
                          </p:cTn>
                        </p:par>
                      </p:childTnLst>
                    </p:cTn>
                  </p:par>
                </p:childTnLst>
              </p:cTn>
              <p:nextCondLst>
                <p:cond evt="onClick" delay="0">
                  <p:tgtEl>
                    <p:spTgt spid="3"/>
                  </p:tgtEl>
                </p:cond>
              </p:nextCondLst>
            </p:seq>
            <p:audio>
              <p:cMediaNode vol="80000">
                <p:cTn id="23" fill="hold" display="0">
                  <p:stCondLst>
                    <p:cond delay="indefinite"/>
                  </p:stCondLst>
                  <p:endCondLst>
                    <p:cond evt="onStopAudio" delay="0">
                      <p:tgtEl>
                        <p:sldTgt/>
                      </p:tgtEl>
                    </p:cond>
                  </p:endCondLst>
                </p:cTn>
                <p:tgtEl>
                  <p:spTgt spid="3"/>
                </p:tgtEl>
              </p:cMediaNode>
            </p:audio>
          </p:childTnLst>
        </p:cTn>
      </p:par>
    </p:tnLst>
    <p:bldLst>
      <p:bldP spid="9" grpId="0" animBg="1"/>
      <p:bldP spid="12" grpId="0" animBg="1"/>
      <p:bldP spid="13"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idx="4294967295"/>
          </p:nvPr>
        </p:nvSpPr>
        <p:spPr>
          <a:xfrm>
            <a:off x="1524001" y="646113"/>
            <a:ext cx="8220075" cy="995362"/>
          </a:xfrm>
        </p:spPr>
        <p:txBody>
          <a:bodyPr>
            <a:normAutofit/>
          </a:bodyPr>
          <a:lstStyle/>
          <a:p>
            <a:pPr algn="ctr"/>
            <a:r>
              <a:rPr lang="en-GB" altLang="en-US" sz="3600" dirty="0">
                <a:latin typeface="Comic Sans MS" panose="030F0702030302020204" pitchFamily="66" charset="0"/>
              </a:rPr>
              <a:t>Right Action</a:t>
            </a:r>
            <a:endParaRPr lang="en-GB" sz="3600" dirty="0">
              <a:latin typeface="Comic Sans MS" panose="030F0702030302020204" pitchFamily="66" charset="0"/>
            </a:endParaRPr>
          </a:p>
        </p:txBody>
      </p:sp>
      <p:sp>
        <p:nvSpPr>
          <p:cNvPr id="9" name="Rectangle 8"/>
          <p:cNvSpPr/>
          <p:nvPr/>
        </p:nvSpPr>
        <p:spPr>
          <a:xfrm>
            <a:off x="1524001" y="1487881"/>
            <a:ext cx="9119615" cy="1049106"/>
          </a:xfrm>
          <a:prstGeom prst="rect">
            <a:avLst/>
          </a:prstGeom>
          <a:solidFill>
            <a:srgbClr val="F8BD9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defRPr/>
            </a:pPr>
            <a:r>
              <a:rPr lang="en-GB" dirty="0">
                <a:solidFill>
                  <a:schemeClr val="bg1"/>
                </a:solidFill>
                <a:latin typeface="Comic Sans MS" panose="030F0702030302020204" pitchFamily="66" charset="0"/>
              </a:rPr>
              <a:t>Right action means behaving in a thoughtful way, considering others and the world we live in. Through our actions, it is a chance to keep the world safe for future generations to live in.</a:t>
            </a:r>
          </a:p>
        </p:txBody>
      </p:sp>
      <p:pic>
        <p:nvPicPr>
          <p:cNvPr id="3" name="Picture 2"/>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379018" y="2329450"/>
            <a:ext cx="3501287" cy="3505162"/>
          </a:xfrm>
          <a:prstGeom prst="rect">
            <a:avLst/>
          </a:prstGeom>
        </p:spPr>
      </p:pic>
      <p:pic>
        <p:nvPicPr>
          <p:cNvPr id="4" name="Picture 3"/>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163687" y="2327605"/>
            <a:ext cx="1758862" cy="2063361"/>
          </a:xfrm>
          <a:prstGeom prst="rect">
            <a:avLst/>
          </a:prstGeom>
        </p:spPr>
      </p:pic>
      <p:pic>
        <p:nvPicPr>
          <p:cNvPr id="5" name="Picture 4"/>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217490" y="3254839"/>
            <a:ext cx="1878147" cy="1136126"/>
          </a:xfrm>
          <a:prstGeom prst="rect">
            <a:avLst/>
          </a:prstGeom>
        </p:spPr>
      </p:pic>
      <p:sp>
        <p:nvSpPr>
          <p:cNvPr id="14" name="Rectangle 13"/>
          <p:cNvSpPr/>
          <p:nvPr/>
        </p:nvSpPr>
        <p:spPr>
          <a:xfrm>
            <a:off x="2640641" y="5446713"/>
            <a:ext cx="6910719" cy="772107"/>
          </a:xfrm>
          <a:prstGeom prst="rect">
            <a:avLst/>
          </a:prstGeom>
          <a:solidFill>
            <a:srgbClr val="F3841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defRPr/>
            </a:pPr>
            <a:r>
              <a:rPr lang="en-GB" dirty="0">
                <a:solidFill>
                  <a:schemeClr val="bg1"/>
                </a:solidFill>
                <a:latin typeface="Comic Sans MS" panose="030F0702030302020204" pitchFamily="66" charset="0"/>
              </a:rPr>
              <a:t>Has there been a time that you have done something that has affected someone else?</a:t>
            </a:r>
          </a:p>
        </p:txBody>
      </p:sp>
      <p:pic>
        <p:nvPicPr>
          <p:cNvPr id="2"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7270705" y="762197"/>
            <a:ext cx="609600" cy="609600"/>
          </a:xfrm>
          <a:prstGeom prst="rect">
            <a:avLst/>
          </a:prstGeom>
        </p:spPr>
      </p:pic>
    </p:spTree>
    <p:extLst>
      <p:ext uri="{BB962C8B-B14F-4D97-AF65-F5344CB8AC3E}">
        <p14:creationId xmlns:p14="http://schemas.microsoft.com/office/powerpoint/2010/main" val="27587550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inVertical)">
                                      <p:cBhvr>
                                        <p:cTn id="7" dur="500"/>
                                        <p:tgtEl>
                                          <p:spTgt spid="9"/>
                                        </p:tgtEl>
                                      </p:cBhvr>
                                    </p:animEffect>
                                  </p:childTnLst>
                                </p:cTn>
                              </p:par>
                            </p:childTnLst>
                          </p:cTn>
                        </p:par>
                        <p:par>
                          <p:cTn id="8" fill="hold">
                            <p:stCondLst>
                              <p:cond delay="500"/>
                            </p:stCondLst>
                            <p:childTnLst>
                              <p:par>
                                <p:cTn id="9" presetID="16" presetClass="entr" presetSubtype="21" fill="hold" grpId="0" nodeType="afterEffect">
                                  <p:stCondLst>
                                    <p:cond delay="0"/>
                                  </p:stCondLst>
                                  <p:childTnLst>
                                    <p:set>
                                      <p:cBhvr>
                                        <p:cTn id="10" dur="1" fill="hold">
                                          <p:stCondLst>
                                            <p:cond delay="0"/>
                                          </p:stCondLst>
                                        </p:cTn>
                                        <p:tgtEl>
                                          <p:spTgt spid="14"/>
                                        </p:tgtEl>
                                        <p:attrNameLst>
                                          <p:attrName>style.visibility</p:attrName>
                                        </p:attrNameLst>
                                      </p:cBhvr>
                                      <p:to>
                                        <p:strVal val="visible"/>
                                      </p:to>
                                    </p:set>
                                    <p:animEffect transition="in" filter="barn(inVertical)">
                                      <p:cBhvr>
                                        <p:cTn id="11"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2" restart="whenNotActive" fill="hold" evtFilter="cancelBubble" nodeType="interactiveSeq">
                <p:stCondLst>
                  <p:cond evt="onClick" delay="0">
                    <p:tgtEl>
                      <p:spTgt spid="2"/>
                    </p:tgtEl>
                  </p:cond>
                </p:stCondLst>
                <p:endSync evt="end" delay="0">
                  <p:rtn val="all"/>
                </p:endSync>
                <p:childTnLst>
                  <p:par>
                    <p:cTn id="13" fill="hold">
                      <p:stCondLst>
                        <p:cond delay="0"/>
                      </p:stCondLst>
                      <p:childTnLst>
                        <p:par>
                          <p:cTn id="14" fill="hold">
                            <p:stCondLst>
                              <p:cond delay="0"/>
                            </p:stCondLst>
                            <p:childTnLst>
                              <p:par>
                                <p:cTn id="15" presetID="1" presetClass="mediacall" presetSubtype="0" fill="hold" nodeType="clickEffect">
                                  <p:stCondLst>
                                    <p:cond delay="0"/>
                                  </p:stCondLst>
                                  <p:childTnLst>
                                    <p:cmd type="call" cmd="playFrom(0.0)">
                                      <p:cBhvr>
                                        <p:cTn id="16" dur="32896" fill="hold"/>
                                        <p:tgtEl>
                                          <p:spTgt spid="2"/>
                                        </p:tgtEl>
                                      </p:cBhvr>
                                    </p:cmd>
                                  </p:childTnLst>
                                </p:cTn>
                              </p:par>
                            </p:childTnLst>
                          </p:cTn>
                        </p:par>
                      </p:childTnLst>
                    </p:cTn>
                  </p:par>
                </p:childTnLst>
              </p:cTn>
              <p:nextCondLst>
                <p:cond evt="onClick" delay="0">
                  <p:tgtEl>
                    <p:spTgt spid="2"/>
                  </p:tgtEl>
                </p:cond>
              </p:nextCondLst>
            </p:seq>
            <p:audio>
              <p:cMediaNode vol="80000">
                <p:cTn id="17" fill="hold" display="0">
                  <p:stCondLst>
                    <p:cond delay="indefinite"/>
                  </p:stCondLst>
                  <p:endCondLst>
                    <p:cond evt="onStopAudio" delay="0">
                      <p:tgtEl>
                        <p:sldTgt/>
                      </p:tgtEl>
                    </p:cond>
                  </p:endCondLst>
                </p:cTn>
                <p:tgtEl>
                  <p:spTgt spid="2"/>
                </p:tgtEl>
              </p:cMediaNode>
            </p:audio>
          </p:childTnLst>
        </p:cTn>
      </p:par>
    </p:tnLst>
    <p:bldLst>
      <p:bldP spid="9" grpId="0" animBg="1"/>
      <p:bldP spid="1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5791200" y="3124200"/>
            <a:ext cx="609600" cy="609600"/>
          </a:xfrm>
          <a:prstGeom prst="rect">
            <a:avLst/>
          </a:prstGeom>
        </p:spPr>
      </p:pic>
    </p:spTree>
    <p:extLst>
      <p:ext uri="{BB962C8B-B14F-4D97-AF65-F5344CB8AC3E}">
        <p14:creationId xmlns:p14="http://schemas.microsoft.com/office/powerpoint/2010/main" val="3906832280"/>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7215" fill="hold"/>
                                        <p:tgtEl>
                                          <p:spTgt spid="4"/>
                                        </p:tgtEl>
                                      </p:cBhvr>
                                    </p:cmd>
                                  </p:childTnLst>
                                </p:cTn>
                              </p:par>
                            </p:childTnLst>
                          </p:cTn>
                        </p:par>
                      </p:childTnLst>
                    </p:cTn>
                  </p:par>
                </p:childTnLst>
              </p:cTn>
              <p:nextCondLst>
                <p:cond evt="onClick" delay="0">
                  <p:tgtEl>
                    <p:spTgt spid="4"/>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TotalTime>
  <Words>168</Words>
  <Application>Microsoft Office PowerPoint</Application>
  <PresentationFormat>Widescreen</PresentationFormat>
  <Paragraphs>14</Paragraphs>
  <Slides>5</Slides>
  <Notes>4</Notes>
  <HiddenSlides>0</HiddenSlides>
  <MMClips>5</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5</vt:i4>
      </vt:variant>
    </vt:vector>
  </HeadingPairs>
  <TitlesOfParts>
    <vt:vector size="11" baseType="lpstr">
      <vt:lpstr>Arial</vt:lpstr>
      <vt:lpstr>Calibri</vt:lpstr>
      <vt:lpstr>Calibri Light</vt:lpstr>
      <vt:lpstr>Comic Sans MS</vt:lpstr>
      <vt:lpstr>Twinkl</vt:lpstr>
      <vt:lpstr>Office Theme</vt:lpstr>
      <vt:lpstr>PowerPoint Presentation</vt:lpstr>
      <vt:lpstr>What is the Eightfold Path?</vt:lpstr>
      <vt:lpstr>Right Speech</vt:lpstr>
      <vt:lpstr>Right Action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Emily Fenner</dc:creator>
  <cp:lastModifiedBy>Emily Fenner</cp:lastModifiedBy>
  <cp:revision>3</cp:revision>
  <dcterms:created xsi:type="dcterms:W3CDTF">2021-01-14T14:47:34Z</dcterms:created>
  <dcterms:modified xsi:type="dcterms:W3CDTF">2021-01-14T15:05:20Z</dcterms:modified>
</cp:coreProperties>
</file>