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23277-4EFA-4D0E-ABDF-1B2DD9A27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528250-4042-45C3-A2DD-B450DBBFA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52C4-5B4D-4FB8-9553-A8551B514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A5D2F-1209-4458-9A4D-EE3026AF5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40270-BB42-4A46-8C99-84D985944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4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FFB0-1979-426D-A764-CDC5F309D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DAE42-2C04-4FE6-AF89-B515B488F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8A743-1A4C-49DB-A393-EA39095DF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910E7-0B0A-4D9E-A2CD-89FA52B1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00C07-6B69-483B-A347-A3B0A18C3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73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308BB-80F6-4154-B243-3B4CE33FD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1473E3-02E3-4C42-8223-34B23E40C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DB199-3851-45E5-B561-C3EFD8E28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46262-5DE8-43FD-8358-5E426ADF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5EAC9-5022-4368-8855-F8B3BE963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69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A0E2-208C-453E-BF6C-7D6A6ECD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F3E90-A4E5-4776-9558-857EFD66CC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0A5601-39D9-4A1F-AC37-58201ACB2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9CE00-DB32-4FA6-AA7B-577A4A7E3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F9DF6-D74D-40E7-8FE1-D613256C1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71536D-811D-4C37-8811-1F0707CF2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12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C87A2-0319-4EFD-AC4B-9C7580373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70F0E-605A-44DE-BC8A-720438A4E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0B1C00-8EF8-4389-B370-0EA4F4C12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A6EE0F-CDC2-4335-8D7E-BE0A21404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442CC6-DC86-482D-81B0-1129483F07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B10058-8DE8-40A1-9E3D-12FD93E46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3DD3A8-E31D-462B-95FF-5E9C9A7A2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3CCBC2-173B-4915-96F3-CAE238C60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756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B3706-D843-4DAC-80A7-79D348C5D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5B2B57-82CA-41D7-BC4C-3EEC803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E6C43C-4960-4E32-BD75-DB963A1E1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D661EA-CA70-4CFB-A01C-08EC3EE40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0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79D124-5916-4C11-9077-001AB0002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5E0E26-8CD4-4DA8-9F8F-1D975A07B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A05D0-44A2-4A0B-8A30-E5293B82B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84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0E896-82C5-45B7-85A4-3A5A0A033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95912-B4B5-4E30-A906-4BFA15D23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D8D83-1E8C-4507-9D8B-E792E6CD0D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3A522-7B64-4422-AC03-5C8A09F02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5E9B4C-5FAC-423D-A4A9-F09150584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5A07A-27FA-4D70-B0C9-F250A1C4B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472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226E8-C975-4365-B2A0-7BEF3D81D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6BA7B1-3C30-4455-92A8-DC7648B07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19BC78-48A0-4B82-A55F-6503B804E9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B2CDCF-EBCD-4EFE-84CD-83247AF05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B402-7EC1-432A-8F20-57CD4BBF9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ED79BA-E9F0-4BFA-98E3-D721CA1D4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11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EB406-6DAE-4B38-8071-AD3BF6C40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938C5D-AFC2-4ABA-AA3D-DC5F9D274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EA74E-7F3B-433B-B827-F07AB06FC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98E6D-17C3-4643-BE80-647F87957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D54AD-491C-4EEE-8988-C641883B4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074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4C187C-6D22-42F5-BC9C-1170E47B2E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4182F-9CBB-4486-B3D5-85E198E38C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02FDA-7542-4998-9466-6B12E5C7A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1FD33-BC9B-4D4D-BF3C-822B90E74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92C48-C654-4914-BA7F-AC7247AF3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798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F2DBE2-1656-4DE4-9EA7-875F7940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F3A691-0DA3-4661-A088-08C6AFA1A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D4266-A5D5-436B-86FC-3F4ED3BF08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7E711-30DD-47A5-8120-B400CBCA9F30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AA6A6-A9DB-4439-A27A-BF32C94A12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3D749F-032C-4AFB-AA5A-F99BAA2FB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07F2F-8776-4EF2-B259-DCEDC0CBC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957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anthony browne gori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724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66" y="231647"/>
            <a:ext cx="1530894" cy="1530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66" y="1894237"/>
            <a:ext cx="1530000" cy="153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66" y="3555933"/>
            <a:ext cx="1530000" cy="153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66" y="5217629"/>
            <a:ext cx="1530000" cy="153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87932" y="350763"/>
            <a:ext cx="2265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word ‘ignored’ mean?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87932" y="2059072"/>
            <a:ext cx="2265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items are on the kitchen table?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487932" y="3536103"/>
            <a:ext cx="22658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sort of man do you think Hannah’s father is?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87932" y="5197799"/>
            <a:ext cx="22658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has Anthony Browne chosen blue for the kitchen?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2278" y="6334539"/>
            <a:ext cx="3710609" cy="41309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Taken from Gorilla by Anthony Browne</a:t>
            </a:r>
          </a:p>
        </p:txBody>
      </p:sp>
    </p:spTree>
    <p:extLst>
      <p:ext uri="{BB962C8B-B14F-4D97-AF65-F5344CB8AC3E}">
        <p14:creationId xmlns:p14="http://schemas.microsoft.com/office/powerpoint/2010/main" val="2346218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2021-03-02T07:56:31Z</dcterms:created>
  <dcterms:modified xsi:type="dcterms:W3CDTF">2021-03-02T07:56:54Z</dcterms:modified>
</cp:coreProperties>
</file>