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41D1-D797-4482-B1EE-1AF48DB04C6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023E1-11B4-4E17-90FB-941DD79E0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98677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41D1-D797-4482-B1EE-1AF48DB04C6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023E1-11B4-4E17-90FB-941DD79E0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11778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41D1-D797-4482-B1EE-1AF48DB04C6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023E1-11B4-4E17-90FB-941DD79E0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66053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41D1-D797-4482-B1EE-1AF48DB04C6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023E1-11B4-4E17-90FB-941DD79E0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58184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41D1-D797-4482-B1EE-1AF48DB04C6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023E1-11B4-4E17-90FB-941DD79E0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127328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41D1-D797-4482-B1EE-1AF48DB04C6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023E1-11B4-4E17-90FB-941DD79E0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3107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41D1-D797-4482-B1EE-1AF48DB04C6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023E1-11B4-4E17-90FB-941DD79E0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8864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41D1-D797-4482-B1EE-1AF48DB04C6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023E1-11B4-4E17-90FB-941DD79E0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8855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41D1-D797-4482-B1EE-1AF48DB04C6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023E1-11B4-4E17-90FB-941DD79E0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214700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41D1-D797-4482-B1EE-1AF48DB04C6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023E1-11B4-4E17-90FB-941DD79E0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51085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D41D1-D797-4482-B1EE-1AF48DB04C6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8C023E1-11B4-4E17-90FB-941DD79E0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59898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3D41D1-D797-4482-B1EE-1AF48DB04C61}" type="datetimeFigureOut">
              <a:rPr lang="en-GB" smtClean="0"/>
              <a:t>20/04/2020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C023E1-11B4-4E17-90FB-941DD79E00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0051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/>
          <a:srcRect l="19312" t="16518" r="18241" b="6875"/>
          <a:stretch/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2777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Emily Fenner</dc:creator>
  <cp:lastModifiedBy>Emily Fenner</cp:lastModifiedBy>
  <cp:revision>1</cp:revision>
  <dcterms:created xsi:type="dcterms:W3CDTF">2020-04-20T08:28:49Z</dcterms:created>
  <dcterms:modified xsi:type="dcterms:W3CDTF">2020-04-20T08:29:05Z</dcterms:modified>
</cp:coreProperties>
</file>