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5" r:id="rId2"/>
    <p:sldId id="277" r:id="rId3"/>
    <p:sldId id="27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FFF81-A638-45E4-A3B0-12F939520FF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9752D-2777-4DB7-A2B3-5E320E0BF3C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5007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FFF81-A638-45E4-A3B0-12F939520FF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9752D-2777-4DB7-A2B3-5E320E0BF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179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FFF81-A638-45E4-A3B0-12F939520FF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9752D-2777-4DB7-A2B3-5E320E0BF3C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0955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FFF81-A638-45E4-A3B0-12F939520FF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9752D-2777-4DB7-A2B3-5E320E0BF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888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FFF81-A638-45E4-A3B0-12F939520FF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9752D-2777-4DB7-A2B3-5E320E0BF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930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FFF81-A638-45E4-A3B0-12F939520FF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9752D-2777-4DB7-A2B3-5E320E0BF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815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FFF81-A638-45E4-A3B0-12F939520FF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9752D-2777-4DB7-A2B3-5E320E0BF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354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D8FFF81-A638-45E4-A3B0-12F939520FF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BD9752D-2777-4DB7-A2B3-5E320E0BF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296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FFF81-A638-45E4-A3B0-12F939520FF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9752D-2777-4DB7-A2B3-5E320E0BF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00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FFF81-A638-45E4-A3B0-12F939520FF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9752D-2777-4DB7-A2B3-5E320E0BF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535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FFF81-A638-45E4-A3B0-12F939520FF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D9752D-2777-4DB7-A2B3-5E320E0BF3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485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D8FFF81-A638-45E4-A3B0-12F939520FF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BD9752D-2777-4DB7-A2B3-5E320E0BF3CD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6492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4.m4a"/><Relationship Id="rId7" Type="http://schemas.openxmlformats.org/officeDocument/2006/relationships/image" Target="../media/image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3478" y="1296452"/>
            <a:ext cx="10995974" cy="3880773"/>
          </a:xfrm>
        </p:spPr>
        <p:txBody>
          <a:bodyPr>
            <a:no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What ideas do you have for a humorous rainforest / rainforest animal limerick?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It might be an idea, a first line etc.</a:t>
            </a:r>
          </a:p>
          <a:p>
            <a:endParaRPr lang="en-GB" sz="2200" dirty="0">
              <a:latin typeface="Comic Sans MS" panose="030F0702030302020204" pitchFamily="66" charset="0"/>
            </a:endParaRPr>
          </a:p>
          <a:p>
            <a:r>
              <a:rPr lang="en-GB" sz="2200" b="1" dirty="0">
                <a:latin typeface="Comic Sans MS" panose="030F0702030302020204" pitchFamily="66" charset="0"/>
              </a:rPr>
              <a:t>Rhyming Words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Make sure you choose your ideas / words carefully.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Try to choose words that rhyme with lots of other words, rather than just one or two.</a:t>
            </a:r>
          </a:p>
          <a:p>
            <a:r>
              <a:rPr lang="en-GB" sz="2200" dirty="0">
                <a:solidFill>
                  <a:srgbClr val="0070C0"/>
                </a:solidFill>
                <a:latin typeface="Comic Sans MS" panose="030F0702030302020204" pitchFamily="66" charset="0"/>
              </a:rPr>
              <a:t>E.g. tree – bee, flea, see, sea, knee / ground – found, sound, bound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If you choose a word that doesn’t have many rhyming words, it will be difficult to write your limerick!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E.g. there once was a howler monkey / there once was a frog in the forest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3478" y="602673"/>
            <a:ext cx="406400" cy="4064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826327" y="2727037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926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2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28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934252"/>
            <a:ext cx="10058400" cy="4592908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Create a bubble map with all of your ideas for a humorous rainforest / rainforest animal limerick.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This might be ideas, first lines etc.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You should add rhyming words to your bubble map to help you in tomorrow’s lesson.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Begin composing your limericks – write down any lines ideas, check your syllable count etc. </a:t>
            </a:r>
          </a:p>
        </p:txBody>
      </p:sp>
      <p:pic>
        <p:nvPicPr>
          <p:cNvPr id="4" name="Picture 4" descr="Image result for bubble map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5" t="-64" r="9750" b="5230"/>
          <a:stretch/>
        </p:blipFill>
        <p:spPr bwMode="auto">
          <a:xfrm>
            <a:off x="9250225" y="1"/>
            <a:ext cx="2941775" cy="2934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26473" y="3761509"/>
            <a:ext cx="406400" cy="4064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26473" y="576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38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9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200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Image result for bubble map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5" t="-64" r="9750" b="5230"/>
          <a:stretch/>
        </p:blipFill>
        <p:spPr bwMode="auto">
          <a:xfrm>
            <a:off x="0" y="1"/>
            <a:ext cx="12192001" cy="6271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3200" y="205509"/>
            <a:ext cx="406400" cy="406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80872" y="2632363"/>
            <a:ext cx="3971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Mrs </a:t>
            </a:r>
            <a:r>
              <a:rPr lang="en-GB" sz="3600" dirty="0" err="1" smtClean="0">
                <a:latin typeface="Comic Sans MS" panose="030F0702030302020204" pitchFamily="66" charset="0"/>
              </a:rPr>
              <a:t>Fenner’s</a:t>
            </a:r>
            <a:r>
              <a:rPr lang="en-GB" sz="3600" dirty="0" smtClean="0">
                <a:latin typeface="Comic Sans MS" panose="030F0702030302020204" pitchFamily="66" charset="0"/>
              </a:rPr>
              <a:t> limerick ideas!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400" y="1440872"/>
            <a:ext cx="2041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 smtClean="0">
                <a:latin typeface="Comic Sans MS" panose="030F0702030302020204" pitchFamily="66" charset="0"/>
              </a:rPr>
              <a:t>There once was a gargantuan tree…</a:t>
            </a:r>
            <a:endParaRPr lang="en-GB" sz="2000" i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14454" y="611909"/>
            <a:ext cx="23044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A sloth falls out of a tree onto the ground.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619672" y="1440872"/>
            <a:ext cx="2041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Exotic birds flying in the sky get lost.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33346" y="4087090"/>
            <a:ext cx="2041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 smtClean="0">
                <a:latin typeface="Comic Sans MS" panose="030F0702030302020204" pitchFamily="66" charset="0"/>
              </a:rPr>
              <a:t>There once was a babbling brook… </a:t>
            </a:r>
            <a:endParaRPr lang="en-GB" sz="2000" i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632363"/>
            <a:ext cx="34913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Tree – flea, me, bee, be, see, sea, tea,  free, knee</a:t>
            </a:r>
            <a:endParaRPr lang="en-GB" sz="2000" i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18926" y="54766"/>
            <a:ext cx="36806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Ground – found, mound, pound, sound, bound, round</a:t>
            </a:r>
            <a:endParaRPr lang="en-GB" sz="2000" i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589818" y="2780812"/>
            <a:ext cx="36806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Sky – fly, buy, bye, dry, sly, cry, try</a:t>
            </a:r>
            <a:endParaRPr lang="en-GB" sz="2000" i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22671" y="5380638"/>
            <a:ext cx="36806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Brook – nook, took, shook, book, hook, look</a:t>
            </a:r>
            <a:endParaRPr lang="en-GB" sz="2000" i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6400" y="4087090"/>
            <a:ext cx="2041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 smtClean="0">
                <a:latin typeface="Comic Sans MS" panose="030F0702030302020204" pitchFamily="66" charset="0"/>
              </a:rPr>
              <a:t>There once was a miniscule seed…</a:t>
            </a:r>
            <a:endParaRPr lang="en-GB" sz="2000" i="1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5495651"/>
            <a:ext cx="34913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Seed – lead, freed, deed, breed, need, knead, greed</a:t>
            </a:r>
            <a:endParaRPr lang="en-GB" sz="2000" i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892964" y="5072861"/>
            <a:ext cx="2041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A tiny bug gets washed away in the rain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28290" y="6163630"/>
            <a:ext cx="5061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Rain – pain, train, grain, gain, lane, plain, plane, chain, Spain, reign, vain, drain</a:t>
            </a:r>
            <a:endParaRPr lang="en-GB" sz="20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55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302</TotalTime>
  <Words>334</Words>
  <Application>Microsoft Office PowerPoint</Application>
  <PresentationFormat>Widescreen</PresentationFormat>
  <Paragraphs>28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Calibri</vt:lpstr>
      <vt:lpstr>Calibri Light</vt:lpstr>
      <vt:lpstr>Comic Sans MS</vt:lpstr>
      <vt:lpstr>Retrospect</vt:lpstr>
      <vt:lpstr>PowerPoint Presentation</vt:lpstr>
      <vt:lpstr>Activity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limerick?</dc:title>
  <dc:creator>Emily Fenner</dc:creator>
  <cp:lastModifiedBy>Emily Fenner</cp:lastModifiedBy>
  <cp:revision>4</cp:revision>
  <dcterms:created xsi:type="dcterms:W3CDTF">2021-02-01T10:16:43Z</dcterms:created>
  <dcterms:modified xsi:type="dcterms:W3CDTF">2021-02-01T15:28:02Z</dcterms:modified>
</cp:coreProperties>
</file>