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1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72C14E-0AC7-829B-7FE0-E007BC1B5838}" v="85" dt="2021-04-26T13:53:22.394"/>
    <p1510:client id="{A6AC098F-536C-76CF-5CA0-CB6276037353}" v="14" dt="2021-05-11T12:29:26.682"/>
    <p1510:client id="{B422FA72-3DA2-B3E8-3C8A-314ADDE51989}" v="17" dt="2021-05-08T16:13:20.4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Watton" userId="S::alice.watton@binfieldschool.com::6069b4f6-8cea-49bf-a38a-e31e2340431d" providerId="AD" clId="Web-{5D72C14E-0AC7-829B-7FE0-E007BC1B5838}"/>
    <pc:docChg chg="modSld">
      <pc:chgData name="Alice Watton" userId="S::alice.watton@binfieldschool.com::6069b4f6-8cea-49bf-a38a-e31e2340431d" providerId="AD" clId="Web-{5D72C14E-0AC7-829B-7FE0-E007BC1B5838}" dt="2021-04-26T13:53:22.394" v="43" actId="1076"/>
      <pc:docMkLst>
        <pc:docMk/>
      </pc:docMkLst>
      <pc:sldChg chg="modSp">
        <pc:chgData name="Alice Watton" userId="S::alice.watton@binfieldschool.com::6069b4f6-8cea-49bf-a38a-e31e2340431d" providerId="AD" clId="Web-{5D72C14E-0AC7-829B-7FE0-E007BC1B5838}" dt="2021-04-26T13:53:22.394" v="43" actId="1076"/>
        <pc:sldMkLst>
          <pc:docMk/>
          <pc:sldMk cId="792663892" sldId="264"/>
        </pc:sldMkLst>
        <pc:spChg chg="mod">
          <ac:chgData name="Alice Watton" userId="S::alice.watton@binfieldschool.com::6069b4f6-8cea-49bf-a38a-e31e2340431d" providerId="AD" clId="Web-{5D72C14E-0AC7-829B-7FE0-E007BC1B5838}" dt="2021-04-26T13:53:22.394" v="43" actId="1076"/>
          <ac:spMkLst>
            <pc:docMk/>
            <pc:sldMk cId="792663892" sldId="264"/>
            <ac:spMk id="3" creationId="{00000000-0000-0000-0000-000000000000}"/>
          </ac:spMkLst>
        </pc:spChg>
      </pc:sldChg>
    </pc:docChg>
  </pc:docChgLst>
  <pc:docChgLst>
    <pc:chgData name="Alice Watton" userId="S::alice.watton@binfieldschool.com::6069b4f6-8cea-49bf-a38a-e31e2340431d" providerId="AD" clId="Web-{A6AC098F-536C-76CF-5CA0-CB6276037353}"/>
    <pc:docChg chg="modSld">
      <pc:chgData name="Alice Watton" userId="S::alice.watton@binfieldschool.com::6069b4f6-8cea-49bf-a38a-e31e2340431d" providerId="AD" clId="Web-{A6AC098F-536C-76CF-5CA0-CB6276037353}" dt="2021-05-11T12:29:26.620" v="11" actId="1076"/>
      <pc:docMkLst>
        <pc:docMk/>
      </pc:docMkLst>
      <pc:sldChg chg="modSp">
        <pc:chgData name="Alice Watton" userId="S::alice.watton@binfieldschool.com::6069b4f6-8cea-49bf-a38a-e31e2340431d" providerId="AD" clId="Web-{A6AC098F-536C-76CF-5CA0-CB6276037353}" dt="2021-05-11T12:18:22.106" v="3" actId="20577"/>
        <pc:sldMkLst>
          <pc:docMk/>
          <pc:sldMk cId="2126730507" sldId="256"/>
        </pc:sldMkLst>
        <pc:spChg chg="mod">
          <ac:chgData name="Alice Watton" userId="S::alice.watton@binfieldschool.com::6069b4f6-8cea-49bf-a38a-e31e2340431d" providerId="AD" clId="Web-{A6AC098F-536C-76CF-5CA0-CB6276037353}" dt="2021-05-11T12:18:22.106" v="3" actId="20577"/>
          <ac:spMkLst>
            <pc:docMk/>
            <pc:sldMk cId="2126730507" sldId="256"/>
            <ac:spMk id="2" creationId="{00000000-0000-0000-0000-000000000000}"/>
          </ac:spMkLst>
        </pc:spChg>
      </pc:sldChg>
      <pc:sldChg chg="modSp">
        <pc:chgData name="Alice Watton" userId="S::alice.watton@binfieldschool.com::6069b4f6-8cea-49bf-a38a-e31e2340431d" providerId="AD" clId="Web-{A6AC098F-536C-76CF-5CA0-CB6276037353}" dt="2021-05-11T12:29:26.620" v="11" actId="1076"/>
        <pc:sldMkLst>
          <pc:docMk/>
          <pc:sldMk cId="2288841282" sldId="258"/>
        </pc:sldMkLst>
        <pc:spChg chg="mod">
          <ac:chgData name="Alice Watton" userId="S::alice.watton@binfieldschool.com::6069b4f6-8cea-49bf-a38a-e31e2340431d" providerId="AD" clId="Web-{A6AC098F-536C-76CF-5CA0-CB6276037353}" dt="2021-05-11T12:29:26.620" v="11" actId="1076"/>
          <ac:spMkLst>
            <pc:docMk/>
            <pc:sldMk cId="2288841282" sldId="258"/>
            <ac:spMk id="3" creationId="{00000000-0000-0000-0000-000000000000}"/>
          </ac:spMkLst>
        </pc:spChg>
        <pc:picChg chg="mod">
          <ac:chgData name="Alice Watton" userId="S::alice.watton@binfieldschool.com::6069b4f6-8cea-49bf-a38a-e31e2340431d" providerId="AD" clId="Web-{A6AC098F-536C-76CF-5CA0-CB6276037353}" dt="2021-05-11T12:29:17.744" v="5" actId="1076"/>
          <ac:picMkLst>
            <pc:docMk/>
            <pc:sldMk cId="2288841282" sldId="258"/>
            <ac:picMk id="5" creationId="{00000000-0000-0000-0000-000000000000}"/>
          </ac:picMkLst>
        </pc:picChg>
      </pc:sldChg>
    </pc:docChg>
  </pc:docChgLst>
  <pc:docChgLst>
    <pc:chgData name="Sophie George" userId="S::sophie.george@binfieldschool.com::4f28b023-62da-4b6d-b7ef-1a072026c160" providerId="AD" clId="Web-{B422FA72-3DA2-B3E8-3C8A-314ADDE51989}"/>
    <pc:docChg chg="modSld">
      <pc:chgData name="Sophie George" userId="S::sophie.george@binfieldschool.com::4f28b023-62da-4b6d-b7ef-1a072026c160" providerId="AD" clId="Web-{B422FA72-3DA2-B3E8-3C8A-314ADDE51989}" dt="2021-05-08T16:13:19.370" v="7" actId="20577"/>
      <pc:docMkLst>
        <pc:docMk/>
      </pc:docMkLst>
      <pc:sldChg chg="modSp">
        <pc:chgData name="Sophie George" userId="S::sophie.george@binfieldschool.com::4f28b023-62da-4b6d-b7ef-1a072026c160" providerId="AD" clId="Web-{B422FA72-3DA2-B3E8-3C8A-314ADDE51989}" dt="2021-05-08T16:13:19.370" v="7" actId="20577"/>
        <pc:sldMkLst>
          <pc:docMk/>
          <pc:sldMk cId="3422116176" sldId="259"/>
        </pc:sldMkLst>
        <pc:spChg chg="mod">
          <ac:chgData name="Sophie George" userId="S::sophie.george@binfieldschool.com::4f28b023-62da-4b6d-b7ef-1a072026c160" providerId="AD" clId="Web-{B422FA72-3DA2-B3E8-3C8A-314ADDE51989}" dt="2021-05-08T16:13:19.370" v="7" actId="20577"/>
          <ac:spMkLst>
            <pc:docMk/>
            <pc:sldMk cId="3422116176" sldId="259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97642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749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553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769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533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736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444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687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260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540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898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3192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9598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5819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4540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7157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85ED3F7-0789-424E-930C-A182FA8F05C0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834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bitesize/clips/zvx6yrd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3dUR9K5cToo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bbc.co.uk/bitesize/clips/zmkq6s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400" b="1" u="sng" dirty="0" smtClean="0">
                <a:solidFill>
                  <a:schemeClr val="tx1"/>
                </a:solidFill>
                <a:latin typeface="Calibri"/>
                <a:cs typeface="Calibri"/>
              </a:rPr>
              <a:t>Tuesday 18</a:t>
            </a:r>
            <a:r>
              <a:rPr lang="en-GB" sz="4400" b="1" u="sng" baseline="30000" dirty="0" smtClean="0">
                <a:solidFill>
                  <a:schemeClr val="tx1"/>
                </a:solidFill>
                <a:latin typeface="Calibri"/>
                <a:cs typeface="Calibri"/>
              </a:rPr>
              <a:t>th</a:t>
            </a:r>
            <a:r>
              <a:rPr lang="en-GB" sz="4400" b="1" u="sng" dirty="0" smtClean="0">
                <a:solidFill>
                  <a:schemeClr val="tx1"/>
                </a:solidFill>
                <a:latin typeface="Calibri"/>
                <a:cs typeface="Calibri"/>
              </a:rPr>
              <a:t> MAY 2021</a:t>
            </a:r>
            <a:r>
              <a:rPr lang="en-GB" sz="4400" b="1" u="sng" dirty="0" smtClean="0">
                <a:solidFill>
                  <a:schemeClr val="tx1"/>
                </a:solidFill>
                <a:latin typeface="Calibri"/>
              </a:rPr>
              <a:t/>
            </a:r>
            <a:br>
              <a:rPr lang="en-GB" sz="4400" b="1" u="sng" dirty="0" smtClean="0">
                <a:solidFill>
                  <a:schemeClr val="tx1"/>
                </a:solidFill>
                <a:latin typeface="Calibri"/>
              </a:rPr>
            </a:br>
            <a:r>
              <a:rPr lang="en-GB" sz="4400" b="1" u="sng" dirty="0">
                <a:solidFill>
                  <a:schemeClr val="tx1"/>
                </a:solidFill>
                <a:latin typeface="Calibri"/>
                <a:cs typeface="Calibri"/>
              </a:rPr>
              <a:t>LO: To describe some of the teachings of a religion.   </a:t>
            </a:r>
            <a:br>
              <a:rPr lang="en-GB" sz="4400" b="1" u="sng" dirty="0">
                <a:solidFill>
                  <a:schemeClr val="tx1"/>
                </a:solidFill>
                <a:latin typeface="Calibri"/>
                <a:cs typeface="Calibri"/>
              </a:rPr>
            </a:br>
            <a:r>
              <a:rPr lang="en-GB" sz="4400" b="1" u="sng" dirty="0">
                <a:solidFill>
                  <a:schemeClr val="tx1"/>
                </a:solidFill>
                <a:latin typeface="Calibri"/>
                <a:cs typeface="Calibri"/>
              </a:rPr>
              <a:t>LO: To show an understanding of the term ‘morals’. </a:t>
            </a:r>
            <a:endParaRPr lang="en-GB" sz="4400" b="1" u="sng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C: Sikhism – sharing and community</a:t>
            </a:r>
          </a:p>
        </p:txBody>
      </p:sp>
    </p:spTree>
    <p:extLst>
      <p:ext uri="{BB962C8B-B14F-4D97-AF65-F5344CB8AC3E}">
        <p14:creationId xmlns:p14="http://schemas.microsoft.com/office/powerpoint/2010/main" val="2126730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Callout 4"/>
          <p:cNvSpPr/>
          <p:nvPr/>
        </p:nvSpPr>
        <p:spPr>
          <a:xfrm>
            <a:off x="2655735" y="159026"/>
            <a:ext cx="7513982" cy="3935896"/>
          </a:xfrm>
          <a:prstGeom prst="wedgeEllipseCallout">
            <a:avLst>
              <a:gd name="adj1" fmla="val -48240"/>
              <a:gd name="adj2" fmla="val 548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3698204" y="534938"/>
            <a:ext cx="5429044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What Guru’s have we learnt about this year? Look in your books to help you.</a:t>
            </a:r>
            <a:endParaRPr lang="en-US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Picture 2" descr="File:Sikh man, Agra 09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49" b="100000" l="0" r="100000">
                        <a14:backgroundMark x1="82383" y1="1759" x2="82383" y2="1759"/>
                        <a14:backgroundMark x1="82383" y1="1759" x2="98043" y2="12371"/>
                        <a14:backgroundMark x1="97617" y1="56216" x2="94298" y2="61977"/>
                        <a14:backgroundMark x1="5532" y1="81625" x2="17021" y2="991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321188"/>
            <a:ext cx="2918129" cy="4095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170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06083" y="65109"/>
            <a:ext cx="61847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The </a:t>
            </a:r>
            <a:r>
              <a:rPr lang="en-US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Langar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and ‘</a:t>
            </a:r>
            <a:r>
              <a:rPr lang="en-US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seva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’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97387" y="5741043"/>
            <a:ext cx="45201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https://www.bbc.co.uk/bitesize/clips/zvx6yrd</a:t>
            </a:r>
          </a:p>
        </p:txBody>
      </p:sp>
      <p:pic>
        <p:nvPicPr>
          <p:cNvPr id="6" name="Picture 5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4982" y="1407380"/>
            <a:ext cx="5906907" cy="333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84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81196" y="0"/>
            <a:ext cx="835068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Listen to this next 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story. 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What is the moral of it?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3551" y="1668863"/>
            <a:ext cx="6845763" cy="38478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6855" y="5726277"/>
            <a:ext cx="4971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https://www.youtube.com/watch?v=3dUR9K5cToo</a:t>
            </a:r>
          </a:p>
        </p:txBody>
      </p:sp>
    </p:spTree>
    <p:extLst>
      <p:ext uri="{BB962C8B-B14F-4D97-AF65-F5344CB8AC3E}">
        <p14:creationId xmlns:p14="http://schemas.microsoft.com/office/powerpoint/2010/main" val="3422116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8942" y="1025001"/>
            <a:ext cx="6359938" cy="360021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4933" y="101671"/>
            <a:ext cx="98344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Why is sharing important to Sikhs.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33019" y="5758934"/>
            <a:ext cx="46442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https://www.bbc.co.uk/bitesize/clips/zmkq6sg</a:t>
            </a:r>
          </a:p>
        </p:txBody>
      </p:sp>
    </p:spTree>
    <p:extLst>
      <p:ext uri="{BB962C8B-B14F-4D97-AF65-F5344CB8AC3E}">
        <p14:creationId xmlns:p14="http://schemas.microsoft.com/office/powerpoint/2010/main" val="922747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98271" y="873579"/>
            <a:ext cx="697283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</a:rPr>
              <a:t>RP: How does the sharing of </a:t>
            </a:r>
            <a:r>
              <a:rPr lang="en-GB" sz="4000" dirty="0" err="1">
                <a:solidFill>
                  <a:srgbClr val="FF0000"/>
                </a:solidFill>
              </a:rPr>
              <a:t>Karah</a:t>
            </a:r>
            <a:r>
              <a:rPr lang="en-GB" sz="4000" dirty="0">
                <a:solidFill>
                  <a:srgbClr val="FF0000"/>
                </a:solidFill>
              </a:rPr>
              <a:t> Parshad and the </a:t>
            </a:r>
            <a:r>
              <a:rPr lang="en-GB" sz="4000" dirty="0" err="1" smtClean="0">
                <a:solidFill>
                  <a:srgbClr val="FF0000"/>
                </a:solidFill>
              </a:rPr>
              <a:t>Langar</a:t>
            </a:r>
            <a:r>
              <a:rPr lang="en-GB" sz="4000" dirty="0" smtClean="0">
                <a:solidFill>
                  <a:srgbClr val="FF0000"/>
                </a:solidFill>
              </a:rPr>
              <a:t> make</a:t>
            </a:r>
            <a:r>
              <a:rPr lang="en-GB" sz="4000" dirty="0">
                <a:solidFill>
                  <a:srgbClr val="FF0000"/>
                </a:solidFill>
              </a:rPr>
              <a:t> people equal? </a:t>
            </a:r>
            <a:endParaRPr lang="en-US" sz="9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88481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EECBBC5-08E7-4375-9387-2A683F2B68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4BE01FA-8DDE-4190-917E-3A79AA0835E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7A6D39F-9C70-4303-8CD6-78C5C22AAC8A}">
  <ds:schemaRefs>
    <ds:schemaRef ds:uri="http://purl.org/dc/terms/"/>
    <ds:schemaRef ds:uri="http://schemas.microsoft.com/office/2006/documentManagement/types"/>
    <ds:schemaRef ds:uri="933c73ff-1f47-478d-836a-52d41c4c8390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170</TotalTime>
  <Words>63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Impact</vt:lpstr>
      <vt:lpstr>Main Event</vt:lpstr>
      <vt:lpstr>Tuesday 18th MAY 2021 LO: To describe some of the teachings of a religion.    LO: To show an understanding of the term ‘morals’. 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26th April 2021 LO: To understand beliefs and teaching LO: to describe religious buildings and explain how they are used</dc:title>
  <dc:creator>Sophie George</dc:creator>
  <cp:lastModifiedBy>Sophie George</cp:lastModifiedBy>
  <cp:revision>22</cp:revision>
  <dcterms:created xsi:type="dcterms:W3CDTF">2021-04-24T18:51:52Z</dcterms:created>
  <dcterms:modified xsi:type="dcterms:W3CDTF">2021-05-23T10:01:18Z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