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58" r:id="rId5"/>
    <p:sldId id="259" r:id="rId6"/>
    <p:sldId id="261" r:id="rId7"/>
    <p:sldId id="260" r:id="rId8"/>
    <p:sldId id="263" r:id="rId9"/>
    <p:sldId id="265" r:id="rId10"/>
    <p:sldId id="264" r:id="rId11"/>
    <p:sldId id="262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952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223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321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101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066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893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619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716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252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437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9136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46777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6828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5266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3053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9712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595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31224-D2D0-4806-BFDE-2A37B4239346}" type="datetimeFigureOut">
              <a:rPr lang="en-GB" smtClean="0"/>
              <a:t>24/10/2020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19467-0EE8-4473-AC71-582347319A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2330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mkDPaHSBzg" TargetMode="External"/><Relationship Id="rId2" Type="http://schemas.openxmlformats.org/officeDocument/2006/relationships/hyperlink" Target="https://www.bbc.co.uk/bitesize/articles/zjrgcq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C9A25-8D5B-44AE-A223-BF4E9B1BC8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Thursday 5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E30811-044E-4B1D-8E24-4E8A358648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10362052" cy="2066396"/>
          </a:xfrm>
        </p:spPr>
        <p:txBody>
          <a:bodyPr>
            <a:normAutofit lnSpcReduction="10000"/>
          </a:bodyPr>
          <a:lstStyle/>
          <a:p>
            <a:pPr algn="l" rtl="0" fontAlgn="base"/>
            <a:r>
              <a:rPr lang="en-GB" sz="4600" b="0" i="0" dirty="0">
                <a:effectLst/>
                <a:latin typeface="Arial" panose="020B0604020202020204" pitchFamily="34" charset="0"/>
              </a:rPr>
              <a:t>LO: To create detailed factual sentences </a:t>
            </a:r>
            <a:endParaRPr lang="en-GB" sz="5200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4600" b="0" i="0" dirty="0">
                <a:effectLst/>
                <a:latin typeface="Arial" panose="020B0604020202020204" pitchFamily="34" charset="0"/>
              </a:rPr>
              <a:t>C: Recount </a:t>
            </a:r>
            <a:endParaRPr lang="en-GB" sz="52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9865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2"/>
            <a:ext cx="11137305" cy="4242831"/>
          </a:xfrm>
        </p:spPr>
        <p:txBody>
          <a:bodyPr>
            <a:normAutofit/>
          </a:bodyPr>
          <a:lstStyle/>
          <a:p>
            <a:r>
              <a:rPr lang="en-GB" sz="3600" dirty="0"/>
              <a:t>Let’s watch a couple of videos! </a:t>
            </a:r>
          </a:p>
          <a:p>
            <a:endParaRPr lang="en-GB" sz="3600" dirty="0"/>
          </a:p>
          <a:p>
            <a:r>
              <a:rPr lang="en-GB" sz="3600" dirty="0"/>
              <a:t>While you are watching, try to write down</a:t>
            </a:r>
            <a:r>
              <a:rPr lang="en-GB" sz="3600" b="1" u="sng" dirty="0"/>
              <a:t> some facts </a:t>
            </a:r>
            <a:r>
              <a:rPr lang="en-GB" sz="3600" dirty="0"/>
              <a:t>on your scrap paper!</a:t>
            </a:r>
          </a:p>
          <a:p>
            <a:endParaRPr lang="en-GB" sz="3600" dirty="0"/>
          </a:p>
          <a:p>
            <a:r>
              <a:rPr lang="en-GB" sz="3600" dirty="0"/>
              <a:t>We will be using these to add detail to our recounts!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0847B5-B72D-444C-BF99-9CCDFBE295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8134" y="278297"/>
            <a:ext cx="4079492" cy="279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711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336872"/>
            <a:ext cx="6982748" cy="4242831"/>
          </a:xfrm>
        </p:spPr>
        <p:txBody>
          <a:bodyPr>
            <a:normAutofit/>
          </a:bodyPr>
          <a:lstStyle/>
          <a:p>
            <a:r>
              <a:rPr lang="en-GB" sz="3600" dirty="0">
                <a:hlinkClick r:id="rId2"/>
              </a:rPr>
              <a:t>https://www.bbc.co.uk/bitesize/articles/zjrgcqt</a:t>
            </a:r>
            <a:endParaRPr lang="en-GB" sz="3600" dirty="0"/>
          </a:p>
          <a:p>
            <a:endParaRPr lang="en-GB" sz="3600" dirty="0"/>
          </a:p>
          <a:p>
            <a:r>
              <a:rPr lang="en-GB" sz="3600">
                <a:hlinkClick r:id="rId3"/>
              </a:rPr>
              <a:t>https://www.youtube.com/watch?v=dmkDPaHSBzg</a:t>
            </a:r>
            <a:r>
              <a:rPr lang="en-GB" sz="3600"/>
              <a:t> </a:t>
            </a:r>
            <a:endParaRPr lang="en-GB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0847B5-B72D-444C-BF99-9CCDFBE29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8134" y="278297"/>
            <a:ext cx="4079492" cy="279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008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think!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336872"/>
            <a:ext cx="6416218" cy="4242831"/>
          </a:xfrm>
        </p:spPr>
        <p:txBody>
          <a:bodyPr>
            <a:normAutofit/>
          </a:bodyPr>
          <a:lstStyle/>
          <a:p>
            <a:r>
              <a:rPr lang="en-GB" sz="5400" dirty="0"/>
              <a:t>Now you’ve collected some facts let’s have a look at a recount I have written!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0847B5-B72D-444C-BF99-9CCDFBE295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9534" y="1103245"/>
            <a:ext cx="4079492" cy="279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31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recount!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2" y="2336872"/>
            <a:ext cx="10401808" cy="4242831"/>
          </a:xfrm>
        </p:spPr>
        <p:txBody>
          <a:bodyPr>
            <a:normAutofit/>
          </a:bodyPr>
          <a:lstStyle/>
          <a:p>
            <a:r>
              <a:rPr lang="en-GB" sz="5400" dirty="0"/>
              <a:t>The rich man paid another man to look for the pharaoh’s tomb. He found it. There was some sparkly things inside. They thought the discovery was good.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0847B5-B72D-444C-BF99-9CCDFBE295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4365" y="168968"/>
            <a:ext cx="2951922" cy="2023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922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White Hat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722" y="3261211"/>
            <a:ext cx="10982739" cy="4242831"/>
          </a:xfrm>
        </p:spPr>
        <p:txBody>
          <a:bodyPr>
            <a:normAutofit/>
          </a:bodyPr>
          <a:lstStyle/>
          <a:p>
            <a:r>
              <a:rPr lang="en-GB" sz="5400" dirty="0"/>
              <a:t>I want you to wear your white hat and think </a:t>
            </a:r>
            <a:r>
              <a:rPr lang="en-GB" sz="5400" dirty="0">
                <a:solidFill>
                  <a:schemeClr val="bg1"/>
                </a:solidFill>
              </a:rPr>
              <a:t>GLOOMY</a:t>
            </a:r>
            <a:r>
              <a:rPr lang="en-GB" sz="5400" dirty="0"/>
              <a:t> thoughts. </a:t>
            </a:r>
          </a:p>
          <a:p>
            <a:endParaRPr lang="en-GB" sz="5400" dirty="0"/>
          </a:p>
          <a:p>
            <a:r>
              <a:rPr lang="en-GB" sz="5400" dirty="0"/>
              <a:t>How could I improve my recount?</a:t>
            </a:r>
          </a:p>
        </p:txBody>
      </p:sp>
      <p:pic>
        <p:nvPicPr>
          <p:cNvPr id="1026" name="Picture 2" descr="White Top Hat Clip Art at Clker.com - vector clip art online, royalty free  &amp; public domain">
            <a:extLst>
              <a:ext uri="{FF2B5EF4-FFF2-40B4-BE49-F238E27FC236}">
                <a16:creationId xmlns:a16="http://schemas.microsoft.com/office/drawing/2014/main" id="{C287852F-2074-4C42-929E-A81D34897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5163">
            <a:off x="8188259" y="450363"/>
            <a:ext cx="283845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956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White Hat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346811"/>
            <a:ext cx="8910939" cy="4242831"/>
          </a:xfrm>
        </p:spPr>
        <p:txBody>
          <a:bodyPr>
            <a:normAutofit lnSpcReduction="10000"/>
          </a:bodyPr>
          <a:lstStyle/>
          <a:p>
            <a:r>
              <a:rPr lang="en-GB" sz="5400" dirty="0"/>
              <a:t>The rich man paid another man to look for the pharaoh’s tomb. He found it. There was some sparkly things inside. They thought the discovery was good. </a:t>
            </a:r>
          </a:p>
        </p:txBody>
      </p:sp>
      <p:pic>
        <p:nvPicPr>
          <p:cNvPr id="1026" name="Picture 2" descr="White Top Hat Clip Art at Clker.com - vector clip art online, royalty free  &amp; public domain">
            <a:extLst>
              <a:ext uri="{FF2B5EF4-FFF2-40B4-BE49-F238E27FC236}">
                <a16:creationId xmlns:a16="http://schemas.microsoft.com/office/drawing/2014/main" id="{C287852F-2074-4C42-929E-A81D34897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5163">
            <a:off x="8795445" y="698840"/>
            <a:ext cx="283845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3069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tried to improve it!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346811"/>
            <a:ext cx="11897139" cy="4242831"/>
          </a:xfrm>
        </p:spPr>
        <p:txBody>
          <a:bodyPr>
            <a:normAutofit fontScale="85000" lnSpcReduction="10000"/>
          </a:bodyPr>
          <a:lstStyle/>
          <a:p>
            <a:r>
              <a:rPr lang="en-GB" sz="5400" dirty="0"/>
              <a:t>The rich man paid another man to</a:t>
            </a:r>
            <a:r>
              <a:rPr lang="en-GB" sz="5400" u="sng" dirty="0"/>
              <a:t> go to Egypt and</a:t>
            </a:r>
            <a:r>
              <a:rPr lang="en-GB" sz="5400" dirty="0"/>
              <a:t> look for the pharaoh’s tomb. </a:t>
            </a:r>
            <a:r>
              <a:rPr lang="en-GB" sz="5400" u="sng" dirty="0"/>
              <a:t>When he was digging he</a:t>
            </a:r>
            <a:r>
              <a:rPr lang="en-GB" sz="5400" dirty="0"/>
              <a:t> found </a:t>
            </a:r>
            <a:r>
              <a:rPr lang="en-GB" sz="5400" u="sng" dirty="0"/>
              <a:t>the tomb</a:t>
            </a:r>
            <a:r>
              <a:rPr lang="en-GB" sz="5400" dirty="0"/>
              <a:t>. </a:t>
            </a:r>
            <a:r>
              <a:rPr lang="en-GB" sz="5400" u="sng" dirty="0"/>
              <a:t>He checked for traps. </a:t>
            </a:r>
            <a:r>
              <a:rPr lang="en-GB" sz="5400" dirty="0"/>
              <a:t> There was some sparkly </a:t>
            </a:r>
            <a:r>
              <a:rPr lang="en-GB" sz="5400" u="sng" dirty="0"/>
              <a:t>treasure </a:t>
            </a:r>
            <a:r>
              <a:rPr lang="en-GB" sz="5400" dirty="0"/>
              <a:t>inside. </a:t>
            </a:r>
            <a:r>
              <a:rPr lang="en-GB" sz="5400" u="sng" dirty="0"/>
              <a:t>They also found a hidden room with the mummy in.</a:t>
            </a:r>
            <a:r>
              <a:rPr lang="en-GB" sz="5400" dirty="0"/>
              <a:t> They thought the discovery was great. </a:t>
            </a:r>
          </a:p>
        </p:txBody>
      </p:sp>
    </p:spTree>
    <p:extLst>
      <p:ext uri="{BB962C8B-B14F-4D97-AF65-F5344CB8AC3E}">
        <p14:creationId xmlns:p14="http://schemas.microsoft.com/office/powerpoint/2010/main" val="1578833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White Hat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722" y="3261211"/>
            <a:ext cx="12066104" cy="4242831"/>
          </a:xfrm>
        </p:spPr>
        <p:txBody>
          <a:bodyPr>
            <a:normAutofit/>
          </a:bodyPr>
          <a:lstStyle/>
          <a:p>
            <a:r>
              <a:rPr lang="en-GB" sz="5400" dirty="0"/>
              <a:t>I want you to wear your white hat and think </a:t>
            </a:r>
            <a:r>
              <a:rPr lang="en-GB" sz="5400" dirty="0">
                <a:solidFill>
                  <a:schemeClr val="bg1"/>
                </a:solidFill>
              </a:rPr>
              <a:t>GLOOMY</a:t>
            </a:r>
            <a:r>
              <a:rPr lang="en-GB" sz="5400" dirty="0"/>
              <a:t> thoughts. </a:t>
            </a:r>
          </a:p>
          <a:p>
            <a:endParaRPr lang="en-GB" sz="5400" dirty="0"/>
          </a:p>
          <a:p>
            <a:r>
              <a:rPr lang="en-GB" sz="5400" dirty="0"/>
              <a:t>How could I </a:t>
            </a:r>
            <a:r>
              <a:rPr lang="en-GB" sz="5400" u="sng" dirty="0"/>
              <a:t>still </a:t>
            </a:r>
            <a:r>
              <a:rPr lang="en-GB" sz="5400" dirty="0"/>
              <a:t>improve my recount?</a:t>
            </a:r>
          </a:p>
        </p:txBody>
      </p:sp>
      <p:pic>
        <p:nvPicPr>
          <p:cNvPr id="1026" name="Picture 2" descr="White Top Hat Clip Art at Clker.com - vector clip art online, royalty free  &amp; public domain">
            <a:extLst>
              <a:ext uri="{FF2B5EF4-FFF2-40B4-BE49-F238E27FC236}">
                <a16:creationId xmlns:a16="http://schemas.microsoft.com/office/drawing/2014/main" id="{C287852F-2074-4C42-929E-A81D34897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5163">
            <a:off x="8188259" y="450363"/>
            <a:ext cx="283845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227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to improve it together!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346811"/>
            <a:ext cx="11897139" cy="4242831"/>
          </a:xfrm>
        </p:spPr>
        <p:txBody>
          <a:bodyPr>
            <a:normAutofit fontScale="85000" lnSpcReduction="10000"/>
          </a:bodyPr>
          <a:lstStyle/>
          <a:p>
            <a:r>
              <a:rPr lang="en-GB" sz="5400" dirty="0"/>
              <a:t>The rich man paid another man to</a:t>
            </a:r>
            <a:r>
              <a:rPr lang="en-GB" sz="5400" u="sng" dirty="0"/>
              <a:t> go to Egypt and</a:t>
            </a:r>
            <a:r>
              <a:rPr lang="en-GB" sz="5400" dirty="0"/>
              <a:t> look for the pharaoh’s tomb. </a:t>
            </a:r>
            <a:r>
              <a:rPr lang="en-GB" sz="5400" u="sng" dirty="0"/>
              <a:t>When he was digging he</a:t>
            </a:r>
            <a:r>
              <a:rPr lang="en-GB" sz="5400" dirty="0"/>
              <a:t> found </a:t>
            </a:r>
            <a:r>
              <a:rPr lang="en-GB" sz="5400" u="sng" dirty="0"/>
              <a:t>the tomb</a:t>
            </a:r>
            <a:r>
              <a:rPr lang="en-GB" sz="5400" dirty="0"/>
              <a:t>. </a:t>
            </a:r>
            <a:r>
              <a:rPr lang="en-GB" sz="5400" u="sng" dirty="0"/>
              <a:t>He checked for traps. </a:t>
            </a:r>
            <a:r>
              <a:rPr lang="en-GB" sz="5400" dirty="0"/>
              <a:t> There was some sparkly </a:t>
            </a:r>
            <a:r>
              <a:rPr lang="en-GB" sz="5400" u="sng" dirty="0"/>
              <a:t>treasure </a:t>
            </a:r>
            <a:r>
              <a:rPr lang="en-GB" sz="5400" dirty="0"/>
              <a:t>inside. </a:t>
            </a:r>
            <a:r>
              <a:rPr lang="en-GB" sz="5400" u="sng" dirty="0"/>
              <a:t>They also found a hidden room with the mummy in.</a:t>
            </a:r>
            <a:r>
              <a:rPr lang="en-GB" sz="5400" dirty="0"/>
              <a:t> They thought the discovery was great. </a:t>
            </a:r>
          </a:p>
        </p:txBody>
      </p:sp>
      <p:pic>
        <p:nvPicPr>
          <p:cNvPr id="5" name="Picture 2" descr="White Top Hat Clip Art at Clker.com - vector clip art online, royalty free  &amp; public domain">
            <a:extLst>
              <a:ext uri="{FF2B5EF4-FFF2-40B4-BE49-F238E27FC236}">
                <a16:creationId xmlns:a16="http://schemas.microsoft.com/office/drawing/2014/main" id="{05651796-0E30-45E5-9B91-B750C49AF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5163">
            <a:off x="8250426" y="390125"/>
            <a:ext cx="1924027" cy="17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3473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to improve it together!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0018" y="2902419"/>
            <a:ext cx="4234069" cy="4242831"/>
          </a:xfrm>
        </p:spPr>
        <p:txBody>
          <a:bodyPr>
            <a:normAutofit/>
          </a:bodyPr>
          <a:lstStyle/>
          <a:p>
            <a:r>
              <a:rPr lang="en-GB" sz="5400" dirty="0"/>
              <a:t>Remember our five w’s.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5B4AD4-17E5-4D59-9B76-355CBE6404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6706" l="998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6000" y="2252682"/>
            <a:ext cx="4348427" cy="460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4859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to improve it together!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346811"/>
            <a:ext cx="11897139" cy="4242831"/>
          </a:xfrm>
        </p:spPr>
        <p:txBody>
          <a:bodyPr>
            <a:normAutofit fontScale="85000" lnSpcReduction="10000"/>
          </a:bodyPr>
          <a:lstStyle/>
          <a:p>
            <a:r>
              <a:rPr lang="en-GB" sz="5400" dirty="0"/>
              <a:t>The rich man paid another man to</a:t>
            </a:r>
            <a:r>
              <a:rPr lang="en-GB" sz="5400" u="sng" dirty="0"/>
              <a:t> go to Egypt and</a:t>
            </a:r>
            <a:r>
              <a:rPr lang="en-GB" sz="5400" dirty="0"/>
              <a:t> look for the pharaoh’s tomb. </a:t>
            </a:r>
            <a:r>
              <a:rPr lang="en-GB" sz="5400" u="sng" dirty="0"/>
              <a:t>When he was digging he</a:t>
            </a:r>
            <a:r>
              <a:rPr lang="en-GB" sz="5400" dirty="0"/>
              <a:t> found </a:t>
            </a:r>
            <a:r>
              <a:rPr lang="en-GB" sz="5400" u="sng" dirty="0"/>
              <a:t>the tomb</a:t>
            </a:r>
            <a:r>
              <a:rPr lang="en-GB" sz="5400" dirty="0"/>
              <a:t>. </a:t>
            </a:r>
            <a:r>
              <a:rPr lang="en-GB" sz="5400" u="sng" dirty="0"/>
              <a:t>He checked for traps. </a:t>
            </a:r>
            <a:r>
              <a:rPr lang="en-GB" sz="5400" dirty="0"/>
              <a:t> There was some sparkly </a:t>
            </a:r>
            <a:r>
              <a:rPr lang="en-GB" sz="5400" u="sng" dirty="0"/>
              <a:t>treasure </a:t>
            </a:r>
            <a:r>
              <a:rPr lang="en-GB" sz="5400" dirty="0"/>
              <a:t>inside. </a:t>
            </a:r>
            <a:r>
              <a:rPr lang="en-GB" sz="5400" u="sng" dirty="0"/>
              <a:t>They also found a hidden room with the mummy in.</a:t>
            </a:r>
            <a:r>
              <a:rPr lang="en-GB" sz="5400" dirty="0"/>
              <a:t> They thought the discovery was great. </a:t>
            </a:r>
          </a:p>
        </p:txBody>
      </p:sp>
      <p:pic>
        <p:nvPicPr>
          <p:cNvPr id="5" name="Picture 2" descr="White Top Hat Clip Art at Clker.com - vector clip art online, royalty free  &amp; public domain">
            <a:extLst>
              <a:ext uri="{FF2B5EF4-FFF2-40B4-BE49-F238E27FC236}">
                <a16:creationId xmlns:a16="http://schemas.microsoft.com/office/drawing/2014/main" id="{05651796-0E30-45E5-9B91-B750C49AF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5163">
            <a:off x="8250426" y="390125"/>
            <a:ext cx="1924027" cy="17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4378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346811"/>
            <a:ext cx="7583557" cy="4242831"/>
          </a:xfrm>
        </p:spPr>
        <p:txBody>
          <a:bodyPr>
            <a:normAutofit fontScale="92500" lnSpcReduction="10000"/>
          </a:bodyPr>
          <a:lstStyle/>
          <a:p>
            <a:r>
              <a:rPr lang="en-GB" sz="6600" dirty="0"/>
              <a:t> We are going to create some factual sentences which we can save and use in our recounts!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B7C053-C3DD-4474-A56D-5508584453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187" y="436137"/>
            <a:ext cx="4079492" cy="279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3622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D366-6D50-41D8-8992-8E7D1C3B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1E226-6D78-48D1-BB70-387384112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346811"/>
            <a:ext cx="7583557" cy="4242831"/>
          </a:xfrm>
        </p:spPr>
        <p:txBody>
          <a:bodyPr>
            <a:normAutofit/>
          </a:bodyPr>
          <a:lstStyle/>
          <a:p>
            <a:r>
              <a:rPr lang="en-GB" sz="6600" dirty="0"/>
              <a:t> Let’s share some of our sentences!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B7C053-C3DD-4474-A56D-5508584453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187" y="436137"/>
            <a:ext cx="4079492" cy="279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22211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2C08374-EC8C-4547-A167-799FE527FBFF}"/>
</file>

<file path=customXml/itemProps2.xml><?xml version="1.0" encoding="utf-8"?>
<ds:datastoreItem xmlns:ds="http://schemas.openxmlformats.org/officeDocument/2006/customXml" ds:itemID="{AF15D861-0DF7-4C84-A563-42CBB783B2BE}"/>
</file>

<file path=customXml/itemProps3.xml><?xml version="1.0" encoding="utf-8"?>
<ds:datastoreItem xmlns:ds="http://schemas.openxmlformats.org/officeDocument/2006/customXml" ds:itemID="{25050C5C-0AF1-424C-8982-DB003C20F2FC}"/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5944</TotalTime>
  <Words>448</Words>
  <Application>Microsoft Office PowerPoint</Application>
  <PresentationFormat>Widescreen</PresentationFormat>
  <Paragraphs>39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Segoe UI</vt:lpstr>
      <vt:lpstr>Trebuchet MS</vt:lpstr>
      <vt:lpstr>Berlin</vt:lpstr>
      <vt:lpstr>Thursday 5th November 2020</vt:lpstr>
      <vt:lpstr>Starter</vt:lpstr>
      <vt:lpstr>Starter</vt:lpstr>
      <vt:lpstr>Let’s think!</vt:lpstr>
      <vt:lpstr>My recount!</vt:lpstr>
      <vt:lpstr>White Hat Time!</vt:lpstr>
      <vt:lpstr>White Hat Time!</vt:lpstr>
      <vt:lpstr>I tried to improve it!</vt:lpstr>
      <vt:lpstr>White Hat Time!</vt:lpstr>
      <vt:lpstr>Let’s try to improve it together!</vt:lpstr>
      <vt:lpstr>Let’s try to improve it together!</vt:lpstr>
      <vt:lpstr>Let’s try to improve it together!</vt:lpstr>
      <vt:lpstr>Your turn!</vt:lpstr>
      <vt:lpstr>Plenary!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8</cp:revision>
  <dcterms:created xsi:type="dcterms:W3CDTF">2020-10-24T16:57:20Z</dcterms:created>
  <dcterms:modified xsi:type="dcterms:W3CDTF">2020-10-28T20:01:37Z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