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>
      <p:cViewPr varScale="1">
        <p:scale>
          <a:sx n="35" d="100"/>
          <a:sy n="35" d="100"/>
        </p:scale>
        <p:origin x="52" y="7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6F1B9-4DEE-406E-A381-2C5AA76855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439FE1-5E77-4DE9-81DC-18781D497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1BCE79-F14B-4E23-B543-41631F826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12B08-9E9B-429B-B94F-0C3C7ABB0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15C90-C5FA-4FA6-86B1-2F30D9263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568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E93EC-55ED-4786-B4F4-35D58A10C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6EE29-034F-428E-ABA5-882EFF1CC3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7CA1CA-7720-4B0E-AD8E-C0D1F229F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48C1ED-C116-48EB-B836-871446E12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150A0-24F2-4C0F-BDB4-323568F03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366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358D8-9F90-49D0-885B-378F7EDB2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157175-A2F8-4666-AEA3-859564FB3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13116-8872-4772-8450-0EB389F87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CB69E-AFD4-44B0-AC6F-56B83B560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452536-9993-4D9A-9F82-4CD131DE4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284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C878F-4DB7-4B82-B970-BEEF27E5F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0E425-D4B6-4784-960A-A9785FDF45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188314-E9A0-46D8-8F50-8A3925EC1B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63A138-DB39-4B2C-BCEE-803926430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0A59EF-DAD0-49D5-93E4-CA38EC017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8E7C55-F095-49F3-8467-88ABCF8B0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41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36D9C-7866-49B2-88CC-1D7E7D616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C5C24-D89B-453B-8CEA-E73D37AA03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6AA714-83A0-47F2-AC58-2C724C25DE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12269F-6673-4745-BA71-CF9A35B638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10998-3BE7-4277-94CD-FEFD286304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2E33BD-0F8D-49ED-A0DA-EB1C62BAA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A5B966-620A-4D7E-BC14-3B9480087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CAF02F-8BBC-4F62-8306-88C28D562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592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548D6-4CFE-4354-B184-3BC78E06C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BA7916-5E75-449E-A7F8-14CB05955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C7828F-AE09-42E7-A811-06E58026E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69FC5B-CB4E-47A8-8E10-DA7AFB8A7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626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0CD482-914D-4D45-A157-6ED519E8C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201EB3-9765-411E-A144-BCC0F5EFF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1D77B0-AA52-4270-95BA-5A6DF2A64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59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56BBC-E21C-4CBF-B6F7-7568DEECF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AC84F6-25A9-4BFC-8763-3A427A5D2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0CFF9B-AD7D-46C5-B5C9-25F3384362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49E7FC-B3D5-4427-BB3F-CB1EF7111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9C6009-7706-401C-A2B0-D328A1F24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369D94-1805-457D-BA9E-BB072F4C4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17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D4E09-16C2-47FB-BFFB-749353AA7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F3D35F-6182-44B3-9C01-4729EA394F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471CB9-AD70-4F01-B148-D78B67927F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23BFAB-FCEE-4E99-A2D3-BBA53C8DB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B41F07-6C23-4AEE-8645-1D04B146B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BF9B36-1C00-41D5-88D5-AA17FC496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113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97047-1CB5-41F0-812D-55B43FF59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F30B10-D70A-414C-82A2-F150A59210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806BE6-EA34-4475-996E-38268069E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415BFE-6B66-44FF-9722-E162C0411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062D75-B40C-46EF-9D31-3E0ADBCA8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230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DB3381-5F19-4BBF-B3E4-366577B940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25D403-E56C-452B-A24F-C97C0091F9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76C0D8-7402-4D8A-B472-4BEA8B570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76AFD6-7B86-4AAD-9126-1EDE386DC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82D4D7-E468-4215-9C13-BD9F85DB6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974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DB924A-86C5-442F-A6B4-502DD1AF6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42D529-F233-4BD9-9D93-C6862F3B9B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E97C7-FCA1-4AF6-9A03-791C85229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1CD66-6A1E-440D-B9F2-CB5BDCD30890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7D817-0155-4FCE-B4F9-F4CB52A5D1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D34110-FA24-418D-B618-37188DD20B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2A886-086E-4613-B516-9EC26736C4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038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www.youtube.com/watch?v=UZ4WBlveGfw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45" y="311158"/>
            <a:ext cx="1440000" cy="144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441635" y="615659"/>
            <a:ext cx="33925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does the word ‘trailer’ mean?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45" y="1954428"/>
            <a:ext cx="1440000" cy="144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441635" y="2171926"/>
            <a:ext cx="33925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the cat called?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45" y="3597698"/>
            <a:ext cx="1440000" cy="144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441635" y="3717533"/>
            <a:ext cx="33925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can you tell that the cat really wants to eat the food?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45" y="5240968"/>
            <a:ext cx="1440000" cy="1440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441635" y="5360803"/>
            <a:ext cx="33925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does the director surprise us with the dog’s behaviour at the end?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35" y="697274"/>
            <a:ext cx="6310862" cy="3795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1149605" y="4991471"/>
            <a:ext cx="50159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7"/>
              </a:rPr>
              <a:t>https://www.youtube.com/watch?v=UZ4WBlveGfw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221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2021-03-15T08:42:33Z</dcterms:created>
  <dcterms:modified xsi:type="dcterms:W3CDTF">2021-03-15T08:42:58Z</dcterms:modified>
</cp:coreProperties>
</file>