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4"/>
  </p:notesMasterIdLst>
  <p:sldIdLst>
    <p:sldId id="324" r:id="rId11"/>
    <p:sldId id="325" r:id="rId12"/>
    <p:sldId id="296" r:id="rId13"/>
    <p:sldId id="297" r:id="rId14"/>
    <p:sldId id="298" r:id="rId15"/>
    <p:sldId id="306" r:id="rId16"/>
    <p:sldId id="299" r:id="rId17"/>
    <p:sldId id="300" r:id="rId18"/>
    <p:sldId id="307" r:id="rId19"/>
    <p:sldId id="308" r:id="rId20"/>
    <p:sldId id="309" r:id="rId21"/>
    <p:sldId id="310" r:id="rId22"/>
    <p:sldId id="311" r:id="rId23"/>
    <p:sldId id="312" r:id="rId24"/>
    <p:sldId id="315" r:id="rId25"/>
    <p:sldId id="316" r:id="rId26"/>
    <p:sldId id="322" r:id="rId27"/>
    <p:sldId id="317" r:id="rId28"/>
    <p:sldId id="321" r:id="rId29"/>
    <p:sldId id="304" r:id="rId30"/>
    <p:sldId id="313" r:id="rId31"/>
    <p:sldId id="314" r:id="rId32"/>
    <p:sldId id="320" r:id="rId3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4087" autoAdjust="0"/>
  </p:normalViewPr>
  <p:slideViewPr>
    <p:cSldViewPr snapToGrid="0" snapToObjects="1">
      <p:cViewPr varScale="1">
        <p:scale>
          <a:sx n="69" d="100"/>
          <a:sy n="69" d="100"/>
        </p:scale>
        <p:origin x="144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18/10/2020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28873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61056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10831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0280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30654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46351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73430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48870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41419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23933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78247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11390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88035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40875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4591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ictgames.com/sharkNumbers/mobile/index.html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0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18.png"/><Relationship Id="rId9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18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Relationship Id="rId6" Type="http://schemas.openxmlformats.org/officeDocument/2006/relationships/image" Target="../media/image23.png"/><Relationship Id="rId10" Type="http://schemas.openxmlformats.org/officeDocument/2006/relationships/image" Target="../media/image27.png"/><Relationship Id="rId9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.xml"/><Relationship Id="rId6" Type="http://schemas.openxmlformats.org/officeDocument/2006/relationships/image" Target="../media/image28.png"/><Relationship Id="rId10" Type="http://schemas.openxmlformats.org/officeDocument/2006/relationships/image" Target="../media/image31.png"/><Relationship Id="rId9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6.xml"/><Relationship Id="rId6" Type="http://schemas.openxmlformats.org/officeDocument/2006/relationships/image" Target="../media/image32.png"/><Relationship Id="rId11" Type="http://schemas.openxmlformats.org/officeDocument/2006/relationships/image" Target="../media/image26.png"/><Relationship Id="rId10" Type="http://schemas.openxmlformats.org/officeDocument/2006/relationships/image" Target="../media/image35.png"/><Relationship Id="rId9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02638" y="-16317"/>
            <a:ext cx="21604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Starter</a:t>
            </a:r>
            <a:endParaRPr lang="en-US" sz="5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Picture 2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970" y="1044436"/>
            <a:ext cx="8823711" cy="5716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69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23064" y="-16317"/>
            <a:ext cx="751955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many different ways</a:t>
            </a:r>
          </a:p>
          <a:p>
            <a:pPr algn="ctr"/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can we partition 7?</a:t>
            </a:r>
            <a:endParaRPr lang="en-US" sz="5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6256" y="1738009"/>
            <a:ext cx="8783781" cy="495373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1075464" y="1842655"/>
            <a:ext cx="886691" cy="8035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7</a:t>
            </a:r>
            <a:endParaRPr lang="en-GB" dirty="0"/>
          </a:p>
        </p:txBody>
      </p:sp>
      <p:sp>
        <p:nvSpPr>
          <p:cNvPr id="5" name="Oval 4"/>
          <p:cNvSpPr/>
          <p:nvPr/>
        </p:nvSpPr>
        <p:spPr>
          <a:xfrm>
            <a:off x="368882" y="2957209"/>
            <a:ext cx="886691" cy="8035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6</a:t>
            </a:r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1809755" y="2957208"/>
            <a:ext cx="886691" cy="8035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1</a:t>
            </a:r>
            <a:endParaRPr lang="en-GB" dirty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1075465" y="2646218"/>
            <a:ext cx="189632" cy="3109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1782048" y="2646219"/>
            <a:ext cx="189632" cy="3109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2040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0721" y="1286070"/>
            <a:ext cx="5163760" cy="428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 What is one more than 12?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2)  Complete the number bonds to 10</a:t>
                </a: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10			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10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	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10			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3)  Partition 7 in two </a:t>
                </a: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different ways.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4"/>
                <a:stretch>
                  <a:fillRect l="-1626" t="-10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2277444" y="2002536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277444" y="2849880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529660" y="1996440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248988" y="2849880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3785381" y="4022059"/>
            <a:ext cx="1824989" cy="1885797"/>
            <a:chOff x="268171" y="249049"/>
            <a:chExt cx="2498576" cy="2448272"/>
          </a:xfrm>
        </p:grpSpPr>
        <p:sp>
          <p:nvSpPr>
            <p:cNvPr id="9" name="Oval 8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2" name="Straight Connector 11"/>
            <p:cNvCxnSpPr>
              <a:stCxn id="9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>
              <a:stCxn id="9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/>
          <p:cNvSpPr txBox="1"/>
          <p:nvPr/>
        </p:nvSpPr>
        <p:spPr>
          <a:xfrm>
            <a:off x="4453269" y="4087795"/>
            <a:ext cx="539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7</a:t>
            </a:r>
            <a:endParaRPr lang="en-GB" sz="32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004442" y="4022059"/>
            <a:ext cx="1824989" cy="1885797"/>
            <a:chOff x="268171" y="249049"/>
            <a:chExt cx="2498576" cy="2448272"/>
          </a:xfrm>
        </p:grpSpPr>
        <p:sp>
          <p:nvSpPr>
            <p:cNvPr id="16" name="Oval 15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9" name="Straight Connector 18"/>
            <p:cNvCxnSpPr>
              <a:stCxn id="16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16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Box 20"/>
          <p:cNvSpPr txBox="1"/>
          <p:nvPr/>
        </p:nvSpPr>
        <p:spPr>
          <a:xfrm>
            <a:off x="6663041" y="4081832"/>
            <a:ext cx="539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7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 What is one more than 12?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2)  Complete the number bonds to 10</a:t>
                </a: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10			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10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	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10			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3)  Partition 7 in two </a:t>
                </a: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different ways.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5"/>
                <a:stretch>
                  <a:fillRect l="-1626" t="-10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2277444" y="2002536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277444" y="2849880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529660" y="1996440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248988" y="2849880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3785381" y="4022059"/>
            <a:ext cx="1824989" cy="1885797"/>
            <a:chOff x="268171" y="249049"/>
            <a:chExt cx="2498576" cy="2448272"/>
          </a:xfrm>
        </p:grpSpPr>
        <p:sp>
          <p:nvSpPr>
            <p:cNvPr id="9" name="Oval 8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2" name="Straight Connector 11"/>
            <p:cNvCxnSpPr>
              <a:stCxn id="9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>
              <a:stCxn id="9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/>
          <p:cNvSpPr txBox="1"/>
          <p:nvPr/>
        </p:nvSpPr>
        <p:spPr>
          <a:xfrm>
            <a:off x="4453269" y="4087795"/>
            <a:ext cx="539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7</a:t>
            </a:r>
            <a:endParaRPr lang="en-GB" sz="32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004442" y="4022059"/>
            <a:ext cx="1824989" cy="1885797"/>
            <a:chOff x="268171" y="249049"/>
            <a:chExt cx="2498576" cy="2448272"/>
          </a:xfrm>
        </p:grpSpPr>
        <p:sp>
          <p:nvSpPr>
            <p:cNvPr id="16" name="Oval 15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9" name="Straight Connector 18"/>
            <p:cNvCxnSpPr>
              <a:stCxn id="16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16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Box 20"/>
          <p:cNvSpPr txBox="1"/>
          <p:nvPr/>
        </p:nvSpPr>
        <p:spPr>
          <a:xfrm>
            <a:off x="6663041" y="4081832"/>
            <a:ext cx="539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7</a:t>
            </a:r>
            <a:endParaRPr lang="en-GB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5255204" y="334776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13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368790" y="2023886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2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645296" y="2031004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368790" y="2867162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332824" y="2871672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803618" y="5304205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974580" y="5301842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7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36540" y="5285909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193641" y="5308623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815781" y="5304205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2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967864" y="5323604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032871" y="5292960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3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200474" y="5323604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4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7206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6" grpId="0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2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11018" y="1498600"/>
            <a:ext cx="32385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0" dirty="0" smtClean="0"/>
              <a:t>6</a:t>
            </a:r>
            <a:endParaRPr lang="en-GB" sz="20000" dirty="0"/>
          </a:p>
        </p:txBody>
      </p:sp>
      <p:sp>
        <p:nvSpPr>
          <p:cNvPr id="5" name="TextBox 4"/>
          <p:cNvSpPr txBox="1"/>
          <p:nvPr/>
        </p:nvSpPr>
        <p:spPr>
          <a:xfrm>
            <a:off x="810768" y="444500"/>
            <a:ext cx="7239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We can use number bonds to help us add!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/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/>
                  <a:t>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10</a:t>
                </a:r>
                <a:endParaRPr lang="en-GB" sz="32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11018" y="1498600"/>
            <a:ext cx="32385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/>
                  <a:t>3</a:t>
                </a:r>
                <a:r>
                  <a:rPr lang="en-GB" sz="3200" dirty="0" smtClean="0"/>
                  <a:t>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/>
                  <a:t> 7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10</a:t>
                </a:r>
                <a:endParaRPr lang="en-GB" sz="32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046915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11018" y="1498600"/>
            <a:ext cx="32385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0" dirty="0" smtClean="0"/>
              <a:t>5</a:t>
            </a:r>
            <a:endParaRPr lang="en-GB" sz="20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/>
                  <a:t>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/>
                  <a:t> 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10</a:t>
                </a:r>
                <a:endParaRPr lang="en-GB" sz="32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40610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11018" y="1498600"/>
            <a:ext cx="32385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/>
                  <a:t>1</a:t>
                </a:r>
                <a:r>
                  <a:rPr lang="en-GB" sz="3200" dirty="0" smtClean="0"/>
                  <a:t>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/>
                  <a:t> 9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10</a:t>
                </a:r>
                <a:endParaRPr lang="en-GB" sz="32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90413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11018" y="1498600"/>
            <a:ext cx="32385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0" dirty="0" smtClean="0"/>
              <a:t>8</a:t>
            </a:r>
            <a:endParaRPr lang="en-GB" sz="20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/>
                  <a:t>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/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10</a:t>
                </a:r>
                <a:endParaRPr lang="en-GB" sz="32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18987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11018" y="1498600"/>
            <a:ext cx="32385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0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/>
                  <a:t>0</a:t>
                </a:r>
                <a:r>
                  <a:rPr lang="en-GB" sz="3200" dirty="0" smtClean="0"/>
                  <a:t>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/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10</a:t>
                </a:r>
                <a:endParaRPr lang="en-GB" sz="32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41084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11018" y="1498600"/>
            <a:ext cx="32385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0" dirty="0" smtClean="0"/>
              <a:t>7</a:t>
            </a:r>
            <a:endParaRPr lang="en-GB" sz="20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/>
                  <a:t>7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10</a:t>
                </a:r>
                <a:endParaRPr lang="en-GB" sz="32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04354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11018" y="1498600"/>
            <a:ext cx="32385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0" dirty="0" smtClean="0"/>
              <a:t>17</a:t>
            </a:r>
            <a:endParaRPr lang="en-GB" sz="20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/>
                  <a:t>17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20</a:t>
                </a:r>
                <a:endParaRPr lang="en-GB" sz="32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1330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11018" y="1498600"/>
            <a:ext cx="32385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0" dirty="0" smtClean="0"/>
              <a:t>11</a:t>
            </a:r>
            <a:endParaRPr lang="en-GB" sz="20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/>
                  <a:t>11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/>
                  <a:t> 9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20</a:t>
                </a:r>
                <a:endParaRPr lang="en-GB" sz="32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413007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11018" y="1498600"/>
            <a:ext cx="32385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0" dirty="0"/>
              <a:t>2</a:t>
            </a:r>
            <a:r>
              <a:rPr lang="en-GB" sz="20000" dirty="0" smtClean="0"/>
              <a:t>1</a:t>
            </a:r>
            <a:endParaRPr lang="en-GB" sz="20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/>
                  <a:t>2</a:t>
                </a:r>
                <a:r>
                  <a:rPr lang="en-GB" sz="3200" dirty="0" smtClean="0"/>
                  <a:t>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/>
                  <a:t> 9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30</a:t>
                </a:r>
                <a:endParaRPr lang="en-GB" sz="32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949536" y="621437"/>
                <a:ext cx="3479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/>
                  <a:t>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/>
                  <a:t> 9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</a:t>
                </a:r>
                <a:r>
                  <a:rPr lang="en-GB" sz="3200" dirty="0"/>
                  <a:t>1</a:t>
                </a:r>
                <a:r>
                  <a:rPr lang="en-GB" sz="3200" dirty="0" smtClean="0"/>
                  <a:t>0</a:t>
                </a:r>
                <a:endParaRPr lang="en-GB" sz="32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9536" y="621437"/>
                <a:ext cx="3479800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838700" y="1047019"/>
                <a:ext cx="3479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/>
                  <a:t>11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/>
                  <a:t> 9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20</a:t>
                </a:r>
                <a:endParaRPr lang="en-GB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8700" y="1047019"/>
                <a:ext cx="3479800" cy="584775"/>
              </a:xfrm>
              <a:prstGeom prst="rect">
                <a:avLst/>
              </a:prstGeom>
              <a:blipFill>
                <a:blip r:embed="rId8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833874" y="1512171"/>
                <a:ext cx="3479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/>
                  <a:t>21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/>
                  <a:t> 9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30</a:t>
                </a:r>
                <a:endParaRPr lang="en-GB" sz="32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3874" y="1512171"/>
                <a:ext cx="3479800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11658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11018" y="1498600"/>
            <a:ext cx="32385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0" dirty="0" smtClean="0"/>
              <a:t>18</a:t>
            </a:r>
            <a:endParaRPr lang="en-GB" sz="20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/>
                  <a:t>18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/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20</a:t>
                </a:r>
                <a:endParaRPr lang="en-GB" sz="32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250885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11018" y="1498600"/>
            <a:ext cx="32385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0" dirty="0" smtClean="0"/>
              <a:t>48</a:t>
            </a:r>
            <a:endParaRPr lang="en-GB" sz="20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/>
                  <a:t>4</a:t>
                </a:r>
                <a:r>
                  <a:rPr lang="en-GB" sz="3200" dirty="0" smtClean="0"/>
                  <a:t>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/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</a:t>
                </a:r>
                <a:r>
                  <a:rPr lang="en-GB" sz="3200" dirty="0"/>
                  <a:t>5</a:t>
                </a:r>
                <a:r>
                  <a:rPr lang="en-GB" sz="3200" dirty="0" smtClean="0"/>
                  <a:t>0</a:t>
                </a:r>
                <a:endParaRPr lang="en-GB" sz="32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0368" y="4668699"/>
                <a:ext cx="3479800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21449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917700" y="2117401"/>
                <a:ext cx="542290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5400" dirty="0"/>
                  <a:t>6</a:t>
                </a:r>
                <a:r>
                  <a:rPr lang="en-GB" sz="5400" dirty="0" smtClean="0"/>
                  <a:t>      </a:t>
                </a:r>
                <a14:m>
                  <m:oMath xmlns:m="http://schemas.openxmlformats.org/officeDocument/2006/math">
                    <m:r>
                      <a:rPr lang="en-GB" sz="5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5400" dirty="0" smtClean="0"/>
                  <a:t>      5  </a:t>
                </a:r>
                <a:endParaRPr lang="en-GB" sz="54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7700" y="2117401"/>
                <a:ext cx="5422900" cy="923330"/>
              </a:xfrm>
              <a:prstGeom prst="rect">
                <a:avLst/>
              </a:prstGeom>
              <a:blipFill>
                <a:blip r:embed="rId6"/>
                <a:stretch>
                  <a:fillRect l="-6074" t="-17763" b="-394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al 5"/>
          <p:cNvSpPr/>
          <p:nvPr/>
        </p:nvSpPr>
        <p:spPr>
          <a:xfrm>
            <a:off x="3401568" y="3626798"/>
            <a:ext cx="1094232" cy="11176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382768" y="3631152"/>
            <a:ext cx="1094232" cy="11176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>
            <a:stCxn id="2" idx="2"/>
          </p:cNvCxnSpPr>
          <p:nvPr/>
        </p:nvCxnSpPr>
        <p:spPr>
          <a:xfrm flipH="1">
            <a:off x="4178300" y="3040731"/>
            <a:ext cx="450850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164709" y="3035077"/>
            <a:ext cx="570169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605784" y="3723933"/>
            <a:ext cx="685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86984" y="3723933"/>
            <a:ext cx="685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/>
              <a:t>1</a:t>
            </a:r>
            <a:endParaRPr lang="en-GB" sz="5400" dirty="0"/>
          </a:p>
        </p:txBody>
      </p:sp>
      <p:sp>
        <p:nvSpPr>
          <p:cNvPr id="14" name="TextBox 13"/>
          <p:cNvSpPr txBox="1"/>
          <p:nvPr/>
        </p:nvSpPr>
        <p:spPr>
          <a:xfrm>
            <a:off x="1917700" y="5130541"/>
            <a:ext cx="54229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10       </a:t>
            </a:r>
            <a:endParaRPr lang="en-GB" sz="5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671096" y="5130541"/>
                <a:ext cx="215891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5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5400" dirty="0" smtClean="0"/>
                  <a:t>   11</a:t>
                </a:r>
                <a:endParaRPr lang="en-GB" sz="54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1096" y="5130541"/>
                <a:ext cx="2158918" cy="923330"/>
              </a:xfrm>
              <a:prstGeom prst="rect">
                <a:avLst/>
              </a:prstGeom>
              <a:blipFill>
                <a:blip r:embed="rId7"/>
                <a:stretch>
                  <a:fillRect t="-17881" r="-1412" b="-403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569064" y="2067993"/>
                <a:ext cx="215891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5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5400" dirty="0" smtClean="0"/>
                  <a:t>   11</a:t>
                </a:r>
                <a:endParaRPr lang="en-GB" sz="54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064" y="2067993"/>
                <a:ext cx="2158918" cy="923330"/>
              </a:xfrm>
              <a:prstGeom prst="rect">
                <a:avLst/>
              </a:prstGeom>
              <a:blipFill>
                <a:blip r:embed="rId8"/>
                <a:stretch>
                  <a:fillRect t="-17763" r="-1130" b="-394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4" name="Group 33"/>
          <p:cNvGrpSpPr/>
          <p:nvPr/>
        </p:nvGrpSpPr>
        <p:grpSpPr>
          <a:xfrm>
            <a:off x="1245634" y="1270960"/>
            <a:ext cx="5952450" cy="827539"/>
            <a:chOff x="1245634" y="962613"/>
            <a:chExt cx="5952450" cy="827539"/>
          </a:xfrm>
        </p:grpSpPr>
        <p:sp>
          <p:nvSpPr>
            <p:cNvPr id="20" name="TextBox 19"/>
            <p:cNvSpPr txBox="1"/>
            <p:nvPr/>
          </p:nvSpPr>
          <p:spPr>
            <a:xfrm>
              <a:off x="1245634" y="1328487"/>
              <a:ext cx="40426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6</a:t>
              </a:r>
              <a:endParaRPr lang="en-GB" sz="2400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020845" y="1328487"/>
              <a:ext cx="40426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7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819209" y="1328487"/>
              <a:ext cx="40426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8</a:t>
              </a:r>
              <a:endParaRPr lang="en-GB" sz="2400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617576" y="1328487"/>
              <a:ext cx="40426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9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277038" y="1328487"/>
              <a:ext cx="5764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10</a:t>
              </a:r>
              <a:endParaRPr lang="en-GB" sz="2400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062420" y="1328487"/>
              <a:ext cx="5764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11</a:t>
              </a:r>
              <a:endParaRPr lang="en-GB" sz="2400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42014" y="1328487"/>
              <a:ext cx="5764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12</a:t>
              </a:r>
              <a:endParaRPr lang="en-GB" sz="2400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621610" y="1328487"/>
              <a:ext cx="5764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13</a:t>
              </a:r>
              <a:endParaRPr lang="en-GB" sz="2400" dirty="0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432963" y="962613"/>
              <a:ext cx="5490674" cy="451143"/>
            </a:xfrm>
            <a:prstGeom prst="rect">
              <a:avLst/>
            </a:prstGeom>
          </p:spPr>
        </p:pic>
      </p:grpSp>
      <p:sp>
        <p:nvSpPr>
          <p:cNvPr id="32" name="Curved Down Arrow 31"/>
          <p:cNvSpPr/>
          <p:nvPr/>
        </p:nvSpPr>
        <p:spPr>
          <a:xfrm>
            <a:off x="1461070" y="753971"/>
            <a:ext cx="3168080" cy="456055"/>
          </a:xfrm>
          <a:prstGeom prst="curvedDownArrow">
            <a:avLst>
              <a:gd name="adj1" fmla="val 0"/>
              <a:gd name="adj2" fmla="val 32563"/>
              <a:gd name="adj3" fmla="val 24135"/>
            </a:avLst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Curved Down Arrow 32"/>
          <p:cNvSpPr/>
          <p:nvPr/>
        </p:nvSpPr>
        <p:spPr>
          <a:xfrm>
            <a:off x="4565275" y="756477"/>
            <a:ext cx="857433" cy="456055"/>
          </a:xfrm>
          <a:prstGeom prst="curvedDownArrow">
            <a:avLst>
              <a:gd name="adj1" fmla="val 0"/>
              <a:gd name="adj2" fmla="val 32563"/>
              <a:gd name="adj3" fmla="val 24135"/>
            </a:avLst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634832" y="340202"/>
            <a:ext cx="820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+</a:t>
            </a:r>
            <a:r>
              <a:rPr lang="en-GB" sz="2400" dirty="0" smtClean="0">
                <a:solidFill>
                  <a:srgbClr val="FF0000"/>
                </a:solidFill>
              </a:rPr>
              <a:t> 4</a:t>
            </a: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495800" y="314794"/>
            <a:ext cx="820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+</a:t>
            </a:r>
            <a:r>
              <a:rPr lang="en-GB" sz="2400" dirty="0" smtClean="0">
                <a:solidFill>
                  <a:srgbClr val="FF0000"/>
                </a:solidFill>
              </a:rPr>
              <a:t> 1</a:t>
            </a: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37" name="Rounded Rectangle 36"/>
          <p:cNvSpPr/>
          <p:nvPr/>
        </p:nvSpPr>
        <p:spPr>
          <a:xfrm rot="18542811">
            <a:off x="2468068" y="1729356"/>
            <a:ext cx="1098901" cy="3458020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3401568" y="5114114"/>
                <a:ext cx="215891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5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5400" dirty="0" smtClean="0"/>
                  <a:t>    1</a:t>
                </a:r>
                <a:endParaRPr lang="en-GB" sz="5400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1568" y="5114114"/>
                <a:ext cx="2158918" cy="923330"/>
              </a:xfrm>
              <a:prstGeom prst="rect">
                <a:avLst/>
              </a:prstGeom>
              <a:blipFill>
                <a:blip r:embed="rId10"/>
                <a:stretch>
                  <a:fillRect t="-17881" b="-403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12" grpId="0"/>
      <p:bldP spid="12" grpId="1"/>
      <p:bldP spid="13" grpId="0"/>
      <p:bldP spid="13" grpId="1"/>
      <p:bldP spid="13" grpId="2"/>
      <p:bldP spid="14" grpId="0"/>
      <p:bldP spid="15" grpId="0"/>
      <p:bldP spid="16" grpId="0"/>
      <p:bldP spid="32" grpId="0" animBg="1"/>
      <p:bldP spid="32" grpId="1" animBg="1"/>
      <p:bldP spid="33" grpId="0" animBg="1"/>
      <p:bldP spid="33" grpId="1" animBg="1"/>
      <p:bldP spid="35" grpId="0"/>
      <p:bldP spid="35" grpId="1"/>
      <p:bldP spid="36" grpId="0"/>
      <p:bldP spid="36" grpId="1"/>
      <p:bldP spid="37" grpId="0" animBg="1"/>
      <p:bldP spid="37" grpId="1" animBg="1"/>
      <p:bldP spid="3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598718" y="2117401"/>
                <a:ext cx="542290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5400" dirty="0" smtClean="0"/>
                  <a:t>18      </a:t>
                </a:r>
                <a14:m>
                  <m:oMath xmlns:m="http://schemas.openxmlformats.org/officeDocument/2006/math">
                    <m:r>
                      <a:rPr lang="en-GB" sz="5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5400" dirty="0" smtClean="0"/>
                  <a:t>      7  </a:t>
                </a:r>
                <a:endParaRPr lang="en-GB" sz="54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8718" y="2117401"/>
                <a:ext cx="5422900" cy="923330"/>
              </a:xfrm>
              <a:prstGeom prst="rect">
                <a:avLst/>
              </a:prstGeom>
              <a:blipFill>
                <a:blip r:embed="rId6"/>
                <a:stretch>
                  <a:fillRect l="-5955" t="-17763" b="-394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al 5"/>
          <p:cNvSpPr/>
          <p:nvPr/>
        </p:nvSpPr>
        <p:spPr>
          <a:xfrm>
            <a:off x="3401568" y="3626798"/>
            <a:ext cx="1094232" cy="11176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382768" y="3631152"/>
            <a:ext cx="1094232" cy="11176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>
            <a:stCxn id="2" idx="2"/>
          </p:cNvCxnSpPr>
          <p:nvPr/>
        </p:nvCxnSpPr>
        <p:spPr>
          <a:xfrm flipH="1">
            <a:off x="4178300" y="3040731"/>
            <a:ext cx="450850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164709" y="3035077"/>
            <a:ext cx="570169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605784" y="3723933"/>
            <a:ext cx="685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/>
              <a:t>2</a:t>
            </a:r>
            <a:endParaRPr lang="en-GB" sz="5400" dirty="0"/>
          </a:p>
        </p:txBody>
      </p:sp>
      <p:sp>
        <p:nvSpPr>
          <p:cNvPr id="13" name="TextBox 12"/>
          <p:cNvSpPr txBox="1"/>
          <p:nvPr/>
        </p:nvSpPr>
        <p:spPr>
          <a:xfrm>
            <a:off x="5586984" y="3723933"/>
            <a:ext cx="685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917700" y="5130541"/>
            <a:ext cx="54229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2</a:t>
            </a:r>
            <a:r>
              <a:rPr lang="en-GB" sz="5400" dirty="0" smtClean="0"/>
              <a:t>0       </a:t>
            </a:r>
            <a:endParaRPr lang="en-GB" sz="5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671096" y="5130541"/>
                <a:ext cx="215891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5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5400" dirty="0" smtClean="0"/>
                  <a:t>   25</a:t>
                </a:r>
                <a:endParaRPr lang="en-GB" sz="54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1096" y="5130541"/>
                <a:ext cx="2158918" cy="923330"/>
              </a:xfrm>
              <a:prstGeom prst="rect">
                <a:avLst/>
              </a:prstGeom>
              <a:blipFill>
                <a:blip r:embed="rId7"/>
                <a:stretch>
                  <a:fillRect t="-17881" r="-1412" b="-403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569064" y="2067993"/>
                <a:ext cx="215891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5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5400" dirty="0" smtClean="0"/>
                  <a:t>   25</a:t>
                </a:r>
                <a:endParaRPr lang="en-GB" sz="54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064" y="2067993"/>
                <a:ext cx="2158918" cy="923330"/>
              </a:xfrm>
              <a:prstGeom prst="rect">
                <a:avLst/>
              </a:prstGeom>
              <a:blipFill>
                <a:blip r:embed="rId8"/>
                <a:stretch>
                  <a:fillRect t="-17763" r="-1130" b="-394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4" name="Group 33"/>
          <p:cNvGrpSpPr/>
          <p:nvPr/>
        </p:nvGrpSpPr>
        <p:grpSpPr>
          <a:xfrm>
            <a:off x="1167996" y="1270960"/>
            <a:ext cx="6030088" cy="827539"/>
            <a:chOff x="1167996" y="962613"/>
            <a:chExt cx="6030088" cy="827539"/>
          </a:xfrm>
        </p:grpSpPr>
        <p:sp>
          <p:nvSpPr>
            <p:cNvPr id="20" name="TextBox 19"/>
            <p:cNvSpPr txBox="1"/>
            <p:nvPr/>
          </p:nvSpPr>
          <p:spPr>
            <a:xfrm>
              <a:off x="1167996" y="1328487"/>
              <a:ext cx="52443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18</a:t>
              </a:r>
              <a:endParaRPr lang="en-GB" sz="2400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967680" y="1328487"/>
              <a:ext cx="55493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19</a:t>
              </a:r>
              <a:endParaRPr lang="en-GB" sz="2400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722839" y="1328487"/>
              <a:ext cx="54316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2</a:t>
              </a:r>
              <a:r>
                <a:rPr lang="en-GB" sz="2400" dirty="0" smtClean="0"/>
                <a:t>0</a:t>
              </a:r>
              <a:endParaRPr lang="en-GB" sz="2400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511654" y="1328487"/>
              <a:ext cx="55271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2</a:t>
              </a:r>
              <a:r>
                <a:rPr lang="en-GB" sz="2400" dirty="0" smtClean="0"/>
                <a:t>1</a:t>
              </a:r>
              <a:endParaRPr lang="en-GB" sz="2400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277038" y="1328487"/>
              <a:ext cx="5764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2</a:t>
              </a:r>
              <a:r>
                <a:rPr lang="en-GB" sz="2400" dirty="0" smtClean="0"/>
                <a:t>2</a:t>
              </a:r>
              <a:endParaRPr lang="en-GB" sz="2400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062420" y="1328487"/>
              <a:ext cx="5764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2</a:t>
              </a:r>
              <a:r>
                <a:rPr lang="en-GB" sz="2400" dirty="0" smtClean="0"/>
                <a:t>3</a:t>
              </a:r>
              <a:endParaRPr lang="en-GB" sz="2400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42014" y="1328487"/>
              <a:ext cx="5764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2</a:t>
              </a:r>
              <a:r>
                <a:rPr lang="en-GB" sz="2400" dirty="0" smtClean="0"/>
                <a:t>4</a:t>
              </a:r>
              <a:endParaRPr lang="en-GB" sz="2400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621610" y="1328487"/>
              <a:ext cx="5764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2</a:t>
              </a:r>
              <a:r>
                <a:rPr lang="en-GB" sz="2400" dirty="0" smtClean="0"/>
                <a:t>5</a:t>
              </a:r>
              <a:endParaRPr lang="en-GB" sz="2400" dirty="0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432963" y="962613"/>
              <a:ext cx="5490674" cy="451143"/>
            </a:xfrm>
            <a:prstGeom prst="rect">
              <a:avLst/>
            </a:prstGeom>
          </p:spPr>
        </p:pic>
      </p:grpSp>
      <p:sp>
        <p:nvSpPr>
          <p:cNvPr id="32" name="Curved Down Arrow 31"/>
          <p:cNvSpPr/>
          <p:nvPr/>
        </p:nvSpPr>
        <p:spPr>
          <a:xfrm>
            <a:off x="1461070" y="801867"/>
            <a:ext cx="1633004" cy="408159"/>
          </a:xfrm>
          <a:prstGeom prst="curvedDownArrow">
            <a:avLst>
              <a:gd name="adj1" fmla="val 0"/>
              <a:gd name="adj2" fmla="val 32563"/>
              <a:gd name="adj3" fmla="val 10146"/>
            </a:avLst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Curved Down Arrow 32"/>
          <p:cNvSpPr/>
          <p:nvPr/>
        </p:nvSpPr>
        <p:spPr>
          <a:xfrm>
            <a:off x="3050463" y="763083"/>
            <a:ext cx="3905073" cy="456055"/>
          </a:xfrm>
          <a:prstGeom prst="curvedDownArrow">
            <a:avLst>
              <a:gd name="adj1" fmla="val 0"/>
              <a:gd name="adj2" fmla="val 32563"/>
              <a:gd name="adj3" fmla="val 24135"/>
            </a:avLst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814277" y="340202"/>
            <a:ext cx="820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+</a:t>
            </a:r>
            <a:r>
              <a:rPr lang="en-GB" sz="2400" dirty="0" smtClean="0">
                <a:solidFill>
                  <a:srgbClr val="FF0000"/>
                </a:solidFill>
              </a:rPr>
              <a:t> 2</a:t>
            </a: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580727" y="325828"/>
            <a:ext cx="820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+</a:t>
            </a:r>
            <a:r>
              <a:rPr lang="en-GB" sz="2400" dirty="0" smtClean="0">
                <a:solidFill>
                  <a:srgbClr val="FF0000"/>
                </a:solidFill>
              </a:rPr>
              <a:t> 5</a:t>
            </a: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37" name="Rounded Rectangle 36"/>
          <p:cNvSpPr/>
          <p:nvPr/>
        </p:nvSpPr>
        <p:spPr>
          <a:xfrm rot="18542811">
            <a:off x="2468068" y="1729356"/>
            <a:ext cx="1098901" cy="3458020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3401568" y="5114114"/>
                <a:ext cx="215891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5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5400" dirty="0" smtClean="0"/>
                  <a:t>    5</a:t>
                </a:r>
                <a:endParaRPr lang="en-GB" sz="5400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1568" y="5114114"/>
                <a:ext cx="2158918" cy="923330"/>
              </a:xfrm>
              <a:prstGeom prst="rect">
                <a:avLst/>
              </a:prstGeom>
              <a:blipFill>
                <a:blip r:embed="rId10"/>
                <a:stretch>
                  <a:fillRect t="-17881" b="-403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01232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12" grpId="0"/>
      <p:bldP spid="12" grpId="1"/>
      <p:bldP spid="13" grpId="0"/>
      <p:bldP spid="13" grpId="1"/>
      <p:bldP spid="13" grpId="2"/>
      <p:bldP spid="14" grpId="0"/>
      <p:bldP spid="15" grpId="0"/>
      <p:bldP spid="16" grpId="0"/>
      <p:bldP spid="32" grpId="0" animBg="1"/>
      <p:bldP spid="32" grpId="1" animBg="1"/>
      <p:bldP spid="33" grpId="0" animBg="1"/>
      <p:bldP spid="33" grpId="1" animBg="1"/>
      <p:bldP spid="35" grpId="0"/>
      <p:bldP spid="35" grpId="1"/>
      <p:bldP spid="36" grpId="0"/>
      <p:bldP spid="36" grpId="1"/>
      <p:bldP spid="37" grpId="0" animBg="1"/>
      <p:bldP spid="37" grpId="1" animBg="1"/>
      <p:bldP spid="3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577449" y="2117401"/>
                <a:ext cx="542290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5400" dirty="0" smtClean="0"/>
                  <a:t>19      </a:t>
                </a:r>
                <a14:m>
                  <m:oMath xmlns:m="http://schemas.openxmlformats.org/officeDocument/2006/math">
                    <m:r>
                      <a:rPr lang="en-GB" sz="5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5400" dirty="0" smtClean="0"/>
                  <a:t>      4  </a:t>
                </a:r>
                <a:endParaRPr lang="en-GB" sz="54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7449" y="2117401"/>
                <a:ext cx="5422900" cy="923330"/>
              </a:xfrm>
              <a:prstGeom prst="rect">
                <a:avLst/>
              </a:prstGeom>
              <a:blipFill>
                <a:blip r:embed="rId6"/>
                <a:stretch>
                  <a:fillRect l="-6074" t="-17763" b="-394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al 5"/>
          <p:cNvSpPr/>
          <p:nvPr/>
        </p:nvSpPr>
        <p:spPr>
          <a:xfrm>
            <a:off x="3401568" y="3626798"/>
            <a:ext cx="1094232" cy="11176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382768" y="3631152"/>
            <a:ext cx="1094232" cy="11176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>
            <a:stCxn id="2" idx="2"/>
          </p:cNvCxnSpPr>
          <p:nvPr/>
        </p:nvCxnSpPr>
        <p:spPr>
          <a:xfrm flipH="1">
            <a:off x="4178300" y="3040731"/>
            <a:ext cx="450850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164709" y="3035077"/>
            <a:ext cx="570169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605784" y="3723933"/>
            <a:ext cx="685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86984" y="3723933"/>
            <a:ext cx="685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/>
              <a:t>3</a:t>
            </a:r>
            <a:endParaRPr lang="en-GB" sz="5400" dirty="0"/>
          </a:p>
        </p:txBody>
      </p:sp>
      <p:sp>
        <p:nvSpPr>
          <p:cNvPr id="14" name="TextBox 13"/>
          <p:cNvSpPr txBox="1"/>
          <p:nvPr/>
        </p:nvSpPr>
        <p:spPr>
          <a:xfrm>
            <a:off x="1917700" y="5130541"/>
            <a:ext cx="54229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20       </a:t>
            </a:r>
            <a:endParaRPr lang="en-GB" sz="5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671096" y="5130541"/>
                <a:ext cx="215891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5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5400" dirty="0" smtClean="0"/>
                  <a:t>   23</a:t>
                </a:r>
                <a:endParaRPr lang="en-GB" sz="54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1096" y="5130541"/>
                <a:ext cx="2158918" cy="923330"/>
              </a:xfrm>
              <a:prstGeom prst="rect">
                <a:avLst/>
              </a:prstGeom>
              <a:blipFill>
                <a:blip r:embed="rId7"/>
                <a:stretch>
                  <a:fillRect t="-17881" r="-1412" b="-403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569064" y="2067993"/>
                <a:ext cx="215891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5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5400" dirty="0" smtClean="0"/>
                  <a:t>   23</a:t>
                </a:r>
                <a:endParaRPr lang="en-GB" sz="54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064" y="2067993"/>
                <a:ext cx="2158918" cy="923330"/>
              </a:xfrm>
              <a:prstGeom prst="rect">
                <a:avLst/>
              </a:prstGeom>
              <a:blipFill>
                <a:blip r:embed="rId8"/>
                <a:stretch>
                  <a:fillRect t="-17763" r="-1130" b="-394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4" name="Group 33"/>
          <p:cNvGrpSpPr/>
          <p:nvPr/>
        </p:nvGrpSpPr>
        <p:grpSpPr>
          <a:xfrm>
            <a:off x="1179782" y="1270960"/>
            <a:ext cx="6018302" cy="827539"/>
            <a:chOff x="1179782" y="962613"/>
            <a:chExt cx="6018302" cy="827539"/>
          </a:xfrm>
        </p:grpSpPr>
        <p:sp>
          <p:nvSpPr>
            <p:cNvPr id="20" name="TextBox 19"/>
            <p:cNvSpPr txBox="1"/>
            <p:nvPr/>
          </p:nvSpPr>
          <p:spPr>
            <a:xfrm>
              <a:off x="1179782" y="1328487"/>
              <a:ext cx="4913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19</a:t>
              </a:r>
              <a:endParaRPr lang="en-GB" sz="2400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957047" y="1328487"/>
              <a:ext cx="55493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2</a:t>
              </a:r>
              <a:r>
                <a:rPr lang="en-GB" sz="2400" dirty="0" smtClean="0"/>
                <a:t>0</a:t>
              </a:r>
              <a:endParaRPr lang="en-GB" sz="2400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722839" y="1328487"/>
              <a:ext cx="54316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2</a:t>
              </a:r>
              <a:r>
                <a:rPr lang="en-GB" sz="2400" dirty="0" smtClean="0"/>
                <a:t>1</a:t>
              </a:r>
              <a:endParaRPr lang="en-GB" sz="2400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511654" y="1328487"/>
              <a:ext cx="55271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2</a:t>
              </a:r>
              <a:r>
                <a:rPr lang="en-GB" sz="2400" dirty="0" smtClean="0"/>
                <a:t>2</a:t>
              </a:r>
              <a:endParaRPr lang="en-GB" sz="2400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277038" y="1328487"/>
              <a:ext cx="5764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2</a:t>
              </a:r>
              <a:r>
                <a:rPr lang="en-GB" sz="2400" dirty="0" smtClean="0"/>
                <a:t>3</a:t>
              </a:r>
              <a:endParaRPr lang="en-GB" sz="2400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062420" y="1328487"/>
              <a:ext cx="5764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2</a:t>
              </a:r>
              <a:r>
                <a:rPr lang="en-GB" sz="2400" dirty="0" smtClean="0"/>
                <a:t>4</a:t>
              </a:r>
              <a:endParaRPr lang="en-GB" sz="2400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42014" y="1328487"/>
              <a:ext cx="5764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2</a:t>
              </a:r>
              <a:r>
                <a:rPr lang="en-GB" sz="2400" dirty="0" smtClean="0"/>
                <a:t>5</a:t>
              </a:r>
              <a:endParaRPr lang="en-GB" sz="2400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621610" y="1328487"/>
              <a:ext cx="5764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2</a:t>
              </a:r>
              <a:r>
                <a:rPr lang="en-GB" sz="2400" dirty="0" smtClean="0"/>
                <a:t>6</a:t>
              </a:r>
              <a:endParaRPr lang="en-GB" sz="2400" dirty="0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432963" y="962613"/>
              <a:ext cx="5490674" cy="451143"/>
            </a:xfrm>
            <a:prstGeom prst="rect">
              <a:avLst/>
            </a:prstGeom>
          </p:spPr>
        </p:pic>
      </p:grpSp>
      <p:sp>
        <p:nvSpPr>
          <p:cNvPr id="32" name="Curved Down Arrow 31"/>
          <p:cNvSpPr/>
          <p:nvPr/>
        </p:nvSpPr>
        <p:spPr>
          <a:xfrm>
            <a:off x="1461070" y="753971"/>
            <a:ext cx="835563" cy="456055"/>
          </a:xfrm>
          <a:prstGeom prst="curvedDownArrow">
            <a:avLst>
              <a:gd name="adj1" fmla="val 0"/>
              <a:gd name="adj2" fmla="val 32563"/>
              <a:gd name="adj3" fmla="val 10146"/>
            </a:avLst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Curved Down Arrow 32"/>
          <p:cNvSpPr/>
          <p:nvPr/>
        </p:nvSpPr>
        <p:spPr>
          <a:xfrm>
            <a:off x="2223253" y="720287"/>
            <a:ext cx="2405898" cy="456055"/>
          </a:xfrm>
          <a:prstGeom prst="curvedDownArrow">
            <a:avLst>
              <a:gd name="adj1" fmla="val 0"/>
              <a:gd name="adj2" fmla="val 32563"/>
              <a:gd name="adj3" fmla="val 24135"/>
            </a:avLst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402697" y="332204"/>
            <a:ext cx="820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+</a:t>
            </a:r>
            <a:r>
              <a:rPr lang="en-GB" sz="2400" dirty="0" smtClean="0">
                <a:solidFill>
                  <a:srgbClr val="FF0000"/>
                </a:solidFill>
              </a:rPr>
              <a:t> 1</a:t>
            </a: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016810" y="325828"/>
            <a:ext cx="820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+</a:t>
            </a:r>
            <a:r>
              <a:rPr lang="en-GB" sz="2400" dirty="0" smtClean="0">
                <a:solidFill>
                  <a:srgbClr val="FF0000"/>
                </a:solidFill>
              </a:rPr>
              <a:t> 3</a:t>
            </a: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37" name="Rounded Rectangle 36"/>
          <p:cNvSpPr/>
          <p:nvPr/>
        </p:nvSpPr>
        <p:spPr>
          <a:xfrm rot="18542811">
            <a:off x="2468068" y="1729356"/>
            <a:ext cx="1098901" cy="3458020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3401568" y="5114114"/>
                <a:ext cx="215891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5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5400" dirty="0" smtClean="0"/>
                  <a:t>    3</a:t>
                </a:r>
                <a:endParaRPr lang="en-GB" sz="5400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1568" y="5114114"/>
                <a:ext cx="2158918" cy="923330"/>
              </a:xfrm>
              <a:prstGeom prst="rect">
                <a:avLst/>
              </a:prstGeom>
              <a:blipFill>
                <a:blip r:embed="rId10"/>
                <a:stretch>
                  <a:fillRect t="-17881" b="-403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9" name="Picture 2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329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2" grpId="0"/>
      <p:bldP spid="12" grpId="1"/>
      <p:bldP spid="13" grpId="0"/>
      <p:bldP spid="13" grpId="1"/>
      <p:bldP spid="13" grpId="2"/>
      <p:bldP spid="14" grpId="0"/>
      <p:bldP spid="15" grpId="0"/>
      <p:bldP spid="16" grpId="0"/>
      <p:bldP spid="32" grpId="0" animBg="1"/>
      <p:bldP spid="32" grpId="1" animBg="1"/>
      <p:bldP spid="33" grpId="0" animBg="1"/>
      <p:bldP spid="33" grpId="1" animBg="1"/>
      <p:bldP spid="35" grpId="0"/>
      <p:bldP spid="35" grpId="1"/>
      <p:bldP spid="36" grpId="0"/>
      <p:bldP spid="36" grpId="1"/>
      <p:bldP spid="37" grpId="0" animBg="1"/>
      <p:bldP spid="37" grpId="1" animBg="1"/>
      <p:bldP spid="38" grpId="0"/>
      <p:bldP spid="3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your tasks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50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8.1|2.1|2.6|8.2|11.8|5.6|2.2|1|1.6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6|4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3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7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2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2.8|4.8|4.5|2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.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3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6.7|7.6|4.4|4.9|3.7|2.9|1.2|2.7|3.4|3.1|5.2|1.4|0.8|0.8|0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4.6|7.7|8.5|4.2|3|3.1|0.9|3.8|3.1|1.7|2.9|0.9|1|0.6|0.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8.4|4.9|3|5.3|1.8|1|2.5|1.9|2.9|1.6|0.9|1.6|1|0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20D00D0-4EC9-4952-AAC7-B64EC764C7C8}"/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9640</TotalTime>
  <Words>329</Words>
  <Application>Microsoft Office PowerPoint</Application>
  <PresentationFormat>On-screen Show (4:3)</PresentationFormat>
  <Paragraphs>141</Paragraphs>
  <Slides>23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23</vt:i4>
      </vt:variant>
    </vt:vector>
  </HeadingPairs>
  <TitlesOfParts>
    <vt:vector size="3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your tasks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219</cp:revision>
  <dcterms:created xsi:type="dcterms:W3CDTF">2019-07-05T11:02:13Z</dcterms:created>
  <dcterms:modified xsi:type="dcterms:W3CDTF">2020-10-18T18:29:57Z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