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526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72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77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573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63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2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54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23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00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129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1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6C19-412C-4E58-A755-C5C1ABCAC5B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F3898-C1C7-4B9F-A000-01E1336E1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292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FXf2An37g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ime Lapse Zoom In, Pour Stock Footage Video (100% Royalty-free) 1010116001 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26" y="249023"/>
            <a:ext cx="11379672" cy="641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817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3/39/Sunflower_Seeds_Kaldar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0" t="18378" r="5551" b="14646"/>
          <a:stretch/>
        </p:blipFill>
        <p:spPr bwMode="auto">
          <a:xfrm>
            <a:off x="3261813" y="668739"/>
            <a:ext cx="6182437" cy="564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981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2"/>
              </a:rPr>
              <a:t>https://www.youtube.com/watch?v=HFXf2An37gk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467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Bailey</dc:creator>
  <cp:lastModifiedBy>Rebecca Bailey</cp:lastModifiedBy>
  <cp:revision>1</cp:revision>
  <dcterms:created xsi:type="dcterms:W3CDTF">2021-09-13T09:51:50Z</dcterms:created>
  <dcterms:modified xsi:type="dcterms:W3CDTF">2021-09-13T09:52:05Z</dcterms:modified>
</cp:coreProperties>
</file>