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8C83-3FF4-4F08-8311-420B3B785115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FE80-B7B6-44F3-8F30-4AE65588C635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9105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8C83-3FF4-4F08-8311-420B3B785115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FE80-B7B6-44F3-8F30-4AE65588C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371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8C83-3FF4-4F08-8311-420B3B785115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FE80-B7B6-44F3-8F30-4AE65588C635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8625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8C83-3FF4-4F08-8311-420B3B785115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FE80-B7B6-44F3-8F30-4AE65588C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633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8C83-3FF4-4F08-8311-420B3B785115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FE80-B7B6-44F3-8F30-4AE65588C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903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8C83-3FF4-4F08-8311-420B3B785115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FE80-B7B6-44F3-8F30-4AE65588C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463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8C83-3FF4-4F08-8311-420B3B785115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FE80-B7B6-44F3-8F30-4AE65588C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650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B648C83-3FF4-4F08-8311-420B3B785115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D1FE80-B7B6-44F3-8F30-4AE65588C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824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8C83-3FF4-4F08-8311-420B3B785115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FE80-B7B6-44F3-8F30-4AE65588C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218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8C83-3FF4-4F08-8311-420B3B785115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FE80-B7B6-44F3-8F30-4AE65588C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20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8C83-3FF4-4F08-8311-420B3B785115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FE80-B7B6-44F3-8F30-4AE65588C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49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B648C83-3FF4-4F08-8311-420B3B785115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9D1FE80-B7B6-44F3-8F30-4AE65588C635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2582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switchedonkids.org.uk/electrical-safety-in-your-hom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00051" y="1593668"/>
            <a:ext cx="95461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Wednesday 6</a:t>
            </a:r>
            <a:r>
              <a:rPr lang="en-GB" sz="3600" u="sng" baseline="30000" dirty="0">
                <a:latin typeface="Comic Sans MS" panose="030F0702030302020204" pitchFamily="66" charset="0"/>
              </a:rPr>
              <a:t>th</a:t>
            </a:r>
            <a:r>
              <a:rPr lang="en-GB" sz="3600" u="sng" dirty="0">
                <a:latin typeface="Comic Sans MS" panose="030F0702030302020204" pitchFamily="66" charset="0"/>
              </a:rPr>
              <a:t> May </a:t>
            </a:r>
          </a:p>
          <a:p>
            <a:r>
              <a:rPr lang="en-GB" sz="3600" u="sng" dirty="0">
                <a:latin typeface="Comic Sans MS" panose="030F0702030302020204" pitchFamily="66" charset="0"/>
              </a:rPr>
              <a:t>LO: To understand electrical circuits. </a:t>
            </a:r>
          </a:p>
          <a:p>
            <a:endParaRPr lang="en-GB" sz="3600" u="sng" dirty="0">
              <a:latin typeface="Comic Sans MS" panose="030F0702030302020204" pitchFamily="66" charset="0"/>
            </a:endParaRPr>
          </a:p>
          <a:p>
            <a:r>
              <a:rPr lang="en-GB" sz="3600" u="sng" dirty="0">
                <a:latin typeface="Comic Sans MS" panose="030F0702030302020204" pitchFamily="66" charset="0"/>
              </a:rPr>
              <a:t>C: Electricity. </a:t>
            </a:r>
          </a:p>
        </p:txBody>
      </p:sp>
    </p:spTree>
    <p:extLst>
      <p:ext uri="{BB962C8B-B14F-4D97-AF65-F5344CB8AC3E}">
        <p14:creationId xmlns:p14="http://schemas.microsoft.com/office/powerpoint/2010/main" val="2149708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703" y="927463"/>
            <a:ext cx="6100600" cy="784172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Electrical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383" y="1845734"/>
            <a:ext cx="11599817" cy="402336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Why do we need to be careful when handling electrics?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US" sz="2400" u="sng" dirty="0">
                <a:latin typeface="Comic Sans MS" panose="030F0702030302020204" pitchFamily="66" charset="0"/>
                <a:hlinkClick r:id="rId2"/>
              </a:rPr>
              <a:t>Http://www.switchedonkids.org.uk/electrical-safety-in-your-home</a:t>
            </a:r>
            <a:endParaRPr lang="en-US" sz="2400" u="sng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Visit every room in the virtual house and note down all the dangers that you discover (some are repeated in different rooms).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Which dangers did you see? </a:t>
            </a: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Did any of the dangers surprise you?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12 x Danger Electric shock risk signs. 50mm x 50mm Pack of 12. (Self  Adhesive Sticker): Amazon.co.uk: Office Produc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0499" y="260878"/>
            <a:ext cx="2545208" cy="2234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269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405" y="953590"/>
            <a:ext cx="7680960" cy="875211"/>
          </a:xfrm>
        </p:spPr>
        <p:txBody>
          <a:bodyPr/>
          <a:lstStyle/>
          <a:p>
            <a:r>
              <a:rPr lang="en-GB" dirty="0" err="1">
                <a:latin typeface="Comic Sans MS" panose="030F0702030302020204" pitchFamily="66" charset="0"/>
              </a:rPr>
              <a:t>Binfield</a:t>
            </a:r>
            <a:r>
              <a:rPr lang="en-GB" dirty="0">
                <a:latin typeface="Comic Sans MS" panose="030F0702030302020204" pitchFamily="66" charset="0"/>
              </a:rPr>
              <a:t> needs your help!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823" y="2063932"/>
            <a:ext cx="10633166" cy="38182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Today you will be making electrical safety posters for the school, warning other children of some of the dangers associated with electricity. </a:t>
            </a:r>
          </a:p>
          <a:p>
            <a:r>
              <a:rPr lang="en-GB" dirty="0">
                <a:latin typeface="Comic Sans MS" panose="030F0702030302020204" pitchFamily="66" charset="0"/>
              </a:rPr>
              <a:t>Your posters will focus on </a:t>
            </a:r>
            <a:r>
              <a:rPr lang="en-GB" b="1" dirty="0">
                <a:latin typeface="Comic Sans MS" panose="030F0702030302020204" pitchFamily="66" charset="0"/>
              </a:rPr>
              <a:t>one</a:t>
            </a:r>
            <a:r>
              <a:rPr lang="en-GB" dirty="0">
                <a:latin typeface="Comic Sans MS" panose="030F0702030302020204" pitchFamily="66" charset="0"/>
              </a:rPr>
              <a:t> of the dangers you saw on the virtual house.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Where might the posters be displayed?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On the door to the toilets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Near a plug socket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In the corridor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You, Finger Pointing, Finger | Emoji love, Mad scientist, Smil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4268" y="3331028"/>
            <a:ext cx="3011526" cy="240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479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809897"/>
            <a:ext cx="4245429" cy="927463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EXAMPLES… </a:t>
            </a:r>
          </a:p>
        </p:txBody>
      </p:sp>
      <p:pic>
        <p:nvPicPr>
          <p:cNvPr id="3" name="Picture 14" descr="http://www.cyber-heritage.co.uk/gallery2/astr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73" y="1870028"/>
            <a:ext cx="2580428" cy="398096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cdn.agilitycms.com/wacc-global/resources/md-2014-1/6-smart-poster_620px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1612" y="1870028"/>
            <a:ext cx="2785777" cy="3980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https://s-media-cache-ak0.pinimg.com/736x/39/a6/53/39a653ef8f72f98d222373101eaeee6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154" y="1912766"/>
            <a:ext cx="3759141" cy="3895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1517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The danger: overloading plug sockets.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2737" y="2021304"/>
            <a:ext cx="10907486" cy="4023360"/>
          </a:xfrm>
        </p:spPr>
        <p:txBody>
          <a:bodyPr>
            <a:norm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What do you need to think about?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200" dirty="0">
                <a:latin typeface="Comic Sans MS" panose="030F0702030302020204" pitchFamily="66" charset="0"/>
              </a:rPr>
              <a:t>What will grab attention?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200" dirty="0">
                <a:latin typeface="Comic Sans MS" panose="030F0702030302020204" pitchFamily="66" charset="0"/>
              </a:rPr>
              <a:t>How many words will be on the poster?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200" dirty="0">
                <a:latin typeface="Comic Sans MS" panose="030F0702030302020204" pitchFamily="66" charset="0"/>
              </a:rPr>
              <a:t>What words or phrases could be used?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200" dirty="0">
                <a:latin typeface="Comic Sans MS" panose="030F0702030302020204" pitchFamily="66" charset="0"/>
              </a:rPr>
              <a:t>What colours should you use? </a:t>
            </a:r>
          </a:p>
        </p:txBody>
      </p:sp>
      <p:pic>
        <p:nvPicPr>
          <p:cNvPr id="3074" name="Picture 2" descr="Electrical Safety Signs | Poster Templat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8" b="8736"/>
          <a:stretch/>
        </p:blipFill>
        <p:spPr bwMode="auto">
          <a:xfrm>
            <a:off x="8052989" y="2021304"/>
            <a:ext cx="2749765" cy="329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083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838" y="561474"/>
            <a:ext cx="10058400" cy="87108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Over to you…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838" y="1737359"/>
            <a:ext cx="11919284" cy="4583229"/>
          </a:xfrm>
        </p:spPr>
        <p:txBody>
          <a:bodyPr>
            <a:normAutofit lnSpcReduction="10000"/>
          </a:bodyPr>
          <a:lstStyle/>
          <a:p>
            <a:r>
              <a:rPr lang="en-GB" sz="1900" dirty="0">
                <a:latin typeface="Comic Sans MS" panose="030F0702030302020204" pitchFamily="66" charset="0"/>
              </a:rPr>
              <a:t>Design and make an electrical safety poster.</a:t>
            </a:r>
          </a:p>
          <a:p>
            <a:endParaRPr lang="en-GB" sz="1900" dirty="0">
              <a:latin typeface="Comic Sans MS" panose="030F0702030302020204" pitchFamily="66" charset="0"/>
            </a:endParaRPr>
          </a:p>
          <a:p>
            <a:r>
              <a:rPr lang="en-GB" sz="1900" dirty="0">
                <a:latin typeface="Comic Sans MS" panose="030F0702030302020204" pitchFamily="66" charset="0"/>
              </a:rPr>
              <a:t>You should choose one safety issue to focus on: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900" dirty="0">
                <a:latin typeface="Comic Sans MS" panose="030F0702030302020204" pitchFamily="66" charset="0"/>
              </a:rPr>
              <a:t>not using anything with broken wires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900" dirty="0">
                <a:latin typeface="Comic Sans MS" panose="030F0702030302020204" pitchFamily="66" charset="0"/>
              </a:rPr>
              <a:t>never put anything in sockets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900" dirty="0">
                <a:latin typeface="Comic Sans MS" panose="030F0702030302020204" pitchFamily="66" charset="0"/>
              </a:rPr>
              <a:t>don’t leave wires trailing across the floor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900" dirty="0">
                <a:latin typeface="Comic Sans MS" panose="030F0702030302020204" pitchFamily="66" charset="0"/>
              </a:rPr>
              <a:t>don’t touch electrical things with wet hands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19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900" dirty="0">
                <a:latin typeface="Comic Sans MS" panose="030F0702030302020204" pitchFamily="66" charset="0"/>
              </a:rPr>
              <a:t>Make a rough draft </a:t>
            </a:r>
            <a:r>
              <a:rPr lang="en-GB" sz="1900" b="1" dirty="0">
                <a:latin typeface="Comic Sans MS" panose="030F0702030302020204" pitchFamily="66" charset="0"/>
              </a:rPr>
              <a:t>first</a:t>
            </a:r>
            <a:r>
              <a:rPr lang="en-GB" sz="1900" dirty="0">
                <a:latin typeface="Comic Sans MS" panose="030F0702030302020204" pitchFamily="66" charset="0"/>
              </a:rPr>
              <a:t>. </a:t>
            </a:r>
          </a:p>
          <a:p>
            <a:pPr marL="0" indent="0">
              <a:buNone/>
            </a:pPr>
            <a:r>
              <a:rPr lang="en-GB" sz="1900" dirty="0">
                <a:latin typeface="Comic Sans MS" panose="030F0702030302020204" pitchFamily="66" charset="0"/>
              </a:rPr>
              <a:t>Choose where the words will go, what they will say, where the picture will go, what colours they will choose. 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5495" y="5948280"/>
            <a:ext cx="69462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Why it is important to use electricity safely?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227898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43</TotalTime>
  <Words>276</Words>
  <Application>Microsoft Office PowerPoint</Application>
  <PresentationFormat>Widescreen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Calibri Light</vt:lpstr>
      <vt:lpstr>Comic Sans MS</vt:lpstr>
      <vt:lpstr>Wingdings</vt:lpstr>
      <vt:lpstr>Retrospect</vt:lpstr>
      <vt:lpstr>PowerPoint Presentation</vt:lpstr>
      <vt:lpstr>Electrical safety</vt:lpstr>
      <vt:lpstr>Binfield needs your help!</vt:lpstr>
      <vt:lpstr>EXAMPLES… </vt:lpstr>
      <vt:lpstr>The danger: overloading plug sockets. </vt:lpstr>
      <vt:lpstr>Over to you…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Jodie Holzman</dc:creator>
  <cp:lastModifiedBy>Emily Fenner</cp:lastModifiedBy>
  <cp:revision>5</cp:revision>
  <dcterms:created xsi:type="dcterms:W3CDTF">2021-04-28T18:00:59Z</dcterms:created>
  <dcterms:modified xsi:type="dcterms:W3CDTF">2021-04-30T06:51:24Z</dcterms:modified>
</cp:coreProperties>
</file>