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27" r:id="rId2"/>
    <p:sldId id="296" r:id="rId3"/>
    <p:sldId id="342" r:id="rId4"/>
    <p:sldId id="343" r:id="rId5"/>
    <p:sldId id="344" r:id="rId6"/>
    <p:sldId id="340" r:id="rId7"/>
    <p:sldId id="269" r:id="rId8"/>
    <p:sldId id="317" r:id="rId9"/>
    <p:sldId id="309" r:id="rId10"/>
    <p:sldId id="271" r:id="rId11"/>
    <p:sldId id="328" r:id="rId12"/>
    <p:sldId id="329" r:id="rId13"/>
    <p:sldId id="320" r:id="rId14"/>
    <p:sldId id="266" r:id="rId15"/>
    <p:sldId id="303" r:id="rId16"/>
    <p:sldId id="330" r:id="rId17"/>
    <p:sldId id="315" r:id="rId18"/>
    <p:sldId id="300" r:id="rId19"/>
    <p:sldId id="331" r:id="rId20"/>
    <p:sldId id="314" r:id="rId21"/>
    <p:sldId id="270" r:id="rId22"/>
    <p:sldId id="310" r:id="rId23"/>
    <p:sldId id="297" r:id="rId24"/>
    <p:sldId id="332" r:id="rId25"/>
    <p:sldId id="334" r:id="rId26"/>
    <p:sldId id="325" r:id="rId27"/>
    <p:sldId id="318" r:id="rId28"/>
    <p:sldId id="312" r:id="rId29"/>
    <p:sldId id="307" r:id="rId30"/>
    <p:sldId id="257" r:id="rId31"/>
    <p:sldId id="285" r:id="rId32"/>
    <p:sldId id="298" r:id="rId33"/>
    <p:sldId id="335" r:id="rId34"/>
    <p:sldId id="319" r:id="rId35"/>
    <p:sldId id="308" r:id="rId36"/>
    <p:sldId id="304" r:id="rId37"/>
    <p:sldId id="274" r:id="rId38"/>
    <p:sldId id="299" r:id="rId39"/>
    <p:sldId id="345" r:id="rId40"/>
    <p:sldId id="346" r:id="rId41"/>
    <p:sldId id="347" r:id="rId42"/>
    <p:sldId id="322" r:id="rId43"/>
    <p:sldId id="305" r:id="rId44"/>
    <p:sldId id="306" r:id="rId45"/>
    <p:sldId id="259" r:id="rId46"/>
    <p:sldId id="295" r:id="rId47"/>
    <p:sldId id="292" r:id="rId48"/>
    <p:sldId id="286" r:id="rId49"/>
    <p:sldId id="301" r:id="rId50"/>
    <p:sldId id="338" r:id="rId51"/>
    <p:sldId id="339" r:id="rId52"/>
    <p:sldId id="316" r:id="rId53"/>
    <p:sldId id="261" r:id="rId54"/>
    <p:sldId id="284" r:id="rId55"/>
    <p:sldId id="273" r:id="rId56"/>
    <p:sldId id="313" r:id="rId57"/>
    <p:sldId id="302" r:id="rId58"/>
    <p:sldId id="337" r:id="rId59"/>
    <p:sldId id="323" r:id="rId60"/>
    <p:sldId id="262" r:id="rId61"/>
    <p:sldId id="280" r:id="rId6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69" d="100"/>
          <a:sy n="69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321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16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4280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48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575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468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8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10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613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338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720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615EA76-2CE5-4F02-9D17-AB07EA6A9C0E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BDAB832-559D-4D34-960E-9F6744AA869D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874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eognSU6wfU&amp;list=PLEBUp_Z2SsOrU2YhUh445C36FlGiwpgVR&amp;index=10" TargetMode="External"/><Relationship Id="rId2" Type="http://schemas.openxmlformats.org/officeDocument/2006/relationships/hyperlink" Target="https://www.bbc.co.uk/bitesize/articles/zvs2kty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P69F4S0ZUmI&amp;list=PLEBUp_Z2SsOrU2YhUh445C36FlGiwpgVR&amp;index=1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8MnOXgX0Kk&amp;list=PLEBUp_Z2SsOrU2YhUh445C36FlGiwpgVR&amp;index=26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4inYRw6WOI&amp;list=PLEBUp_Z2SsOrU2YhUh445C36FlGiwpgVR&amp;index=32" TargetMode="External"/><Relationship Id="rId2" Type="http://schemas.openxmlformats.org/officeDocument/2006/relationships/hyperlink" Target="https://www.bbc.co.uk/bitesize/topics/zwwp8mn/articles/zw38srd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wwp8mn/articles/zqk37p3" TargetMode="External"/><Relationship Id="rId2" Type="http://schemas.openxmlformats.org/officeDocument/2006/relationships/hyperlink" Target="https://www.bbc.co.uk/bitesize/topics/zwwp8mn/articles/z9wvqhv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S-L69zd2RuA&amp;list=PLEBUp_Z2SsOrU2YhUh445C36FlGiwpgVR&amp;index=28" TargetMode="External"/><Relationship Id="rId4" Type="http://schemas.openxmlformats.org/officeDocument/2006/relationships/hyperlink" Target="https://www.youtube.com/watch?v=3_CQHL90e7k&amp;list=PLEBUp_Z2SsOrU2YhUh445C36FlGiwpgVR&amp;index=5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POm4Z-HpGY&amp;feature=youtu.be" TargetMode="External"/><Relationship Id="rId2" Type="http://schemas.openxmlformats.org/officeDocument/2006/relationships/hyperlink" Target="https://www.bbc.co.uk/bitesize/topics/zrqqtfr/articles/z3dbg82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8x6cj6/articles/zxvcrdm" TargetMode="Externa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hh6pg8" TargetMode="Externa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8mxrwx/articles/zwgbcwx" TargetMode="External"/><Relationship Id="rId2" Type="http://schemas.openxmlformats.org/officeDocument/2006/relationships/hyperlink" Target="https://www.bbc.co.uk/bitesize/topics/z8mxrwx/articles/z9hjwxs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Wel9tQmcIQc&amp;list=PLEBUp_Z2SsOrU2YhUh445C36FlGiwpgVR&amp;index=29" TargetMode="Externa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sney and Dreamwork Characters in High School &amp; Other Blog Stuff Recap –  fanfictionvsreallife">
            <a:extLst>
              <a:ext uri="{FF2B5EF4-FFF2-40B4-BE49-F238E27FC236}">
                <a16:creationId xmlns:a16="http://schemas.microsoft.com/office/drawing/2014/main" id="{494538F9-AA80-4D3D-98F9-5D4113B09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540" y="0"/>
            <a:ext cx="6460921" cy="626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018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Word Classes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>
                <a:hlinkClick r:id="rId2"/>
              </a:rPr>
              <a:t>https://www.bbc.co.uk/bitesize/articles/zvs2kty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https://www.youtube.com/watch?v=JeognSU6wfU&amp;list=PLEBUp_Z2SsOrU2YhUh445C36FlGiwpgVR&amp;index=10</a:t>
            </a:r>
            <a:r>
              <a:rPr lang="en-GB" dirty="0"/>
              <a:t> </a:t>
            </a:r>
          </a:p>
          <a:p>
            <a:r>
              <a:rPr lang="en-GB" dirty="0">
                <a:hlinkClick r:id="rId4"/>
              </a:rPr>
              <a:t>https://www.youtube.com/watch?v=P69F4S0ZUmI&amp;list=PLEBUp_Z2SsOrU2YhUh445C36FlGiwpgVR&amp;index=13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6440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348972-0120-41B1-8AFF-6B3AC15BC9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83" t="18167" r="28863" b="7252"/>
          <a:stretch/>
        </p:blipFill>
        <p:spPr>
          <a:xfrm>
            <a:off x="1517072" y="0"/>
            <a:ext cx="9157855" cy="635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862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411E2-B6C0-48B4-BF0A-DF44C15C6C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10" t="17964" r="28977" b="6846"/>
          <a:stretch/>
        </p:blipFill>
        <p:spPr>
          <a:xfrm>
            <a:off x="1565563" y="0"/>
            <a:ext cx="9060873" cy="637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083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45CBFD-7960-4520-AFD3-BB4F90D60C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96" t="17964" r="28750" b="7252"/>
          <a:stretch/>
        </p:blipFill>
        <p:spPr>
          <a:xfrm>
            <a:off x="1564065" y="0"/>
            <a:ext cx="9063869" cy="630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903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AD7FAD-BFF3-4D6B-B83F-6F32E9FCB9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82" t="17964" r="28637" b="7252"/>
          <a:stretch/>
        </p:blipFill>
        <p:spPr>
          <a:xfrm>
            <a:off x="1517072" y="0"/>
            <a:ext cx="9157855" cy="634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75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3892E4-D387-48A8-8540-4BEAD1E552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36" t="40400" r="23295" b="44037"/>
          <a:stretch/>
        </p:blipFill>
        <p:spPr>
          <a:xfrm>
            <a:off x="408709" y="2133599"/>
            <a:ext cx="11374582" cy="1968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71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506A412-C0E9-43E9-9722-6EFA62D0E3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59" t="23623" r="23750" b="9272"/>
          <a:stretch/>
        </p:blipFill>
        <p:spPr>
          <a:xfrm>
            <a:off x="2369127" y="562117"/>
            <a:ext cx="7453745" cy="5450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495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53014A1-437C-4134-BD9F-AF31CA25C7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36" t="17156" r="22954" b="58994"/>
          <a:stretch/>
        </p:blipFill>
        <p:spPr>
          <a:xfrm>
            <a:off x="1230472" y="1704109"/>
            <a:ext cx="9731056" cy="256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131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97E8B8-B9ED-4B86-99ED-BF234A4430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3" t="74962" r="23295" b="5302"/>
          <a:stretch/>
        </p:blipFill>
        <p:spPr>
          <a:xfrm>
            <a:off x="761999" y="1980129"/>
            <a:ext cx="10668001" cy="235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4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Determiners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https://www.youtube.com/watch?v=B8MnOXgX0Kk&amp;list=PLEBUp_Z2SsOrU2YhUh445C36FlGiwpgVR&amp;index=26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1251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505B46-1BA9-4ED1-A175-728E628CF5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87" t="18167" r="28749" b="6847"/>
          <a:stretch/>
        </p:blipFill>
        <p:spPr>
          <a:xfrm>
            <a:off x="1690255" y="-1"/>
            <a:ext cx="8811491" cy="631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310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3E3C567-44B4-419B-9E4D-BA174A5ABA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24" t="16145" r="23749" b="26857"/>
          <a:stretch/>
        </p:blipFill>
        <p:spPr>
          <a:xfrm>
            <a:off x="1953490" y="501773"/>
            <a:ext cx="8285019" cy="528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919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9392D75-202D-4345-B2E6-106C136A9F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4" t="30293" r="23636" b="50000"/>
          <a:stretch/>
        </p:blipFill>
        <p:spPr>
          <a:xfrm>
            <a:off x="1109783" y="1607127"/>
            <a:ext cx="9972434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12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Prepositions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hlinkClick r:id="rId2"/>
              </a:rPr>
              <a:t>https://www.bbc.co.uk/bitesize/topics/zwwp8mn/articles/zw38srd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https://www.youtube.com/watch?v=d4inYRw6WOI&amp;list=PLEBUp_Z2SsOrU2YhUh445C36FlGiwpgVR&amp;index=32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04791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chool Posters | Prepositions Literacy Grammar Chart for the Classroom">
            <a:extLst>
              <a:ext uri="{FF2B5EF4-FFF2-40B4-BE49-F238E27FC236}">
                <a16:creationId xmlns:a16="http://schemas.microsoft.com/office/drawing/2014/main" id="{53CD1FD3-370D-44C6-AB84-D373B0074F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6"/>
          <a:stretch/>
        </p:blipFill>
        <p:spPr bwMode="auto">
          <a:xfrm>
            <a:off x="6996545" y="-1"/>
            <a:ext cx="5195455" cy="638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position Poster | Teaching Resources">
            <a:extLst>
              <a:ext uri="{FF2B5EF4-FFF2-40B4-BE49-F238E27FC236}">
                <a16:creationId xmlns:a16="http://schemas.microsoft.com/office/drawing/2014/main" id="{5D9FC020-9D80-4FC5-A3F4-02A0EFA08F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3" t="2322" r="23334" b="2970"/>
          <a:stretch/>
        </p:blipFill>
        <p:spPr bwMode="auto">
          <a:xfrm>
            <a:off x="-1" y="-1"/>
            <a:ext cx="4793673" cy="638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130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5E84CD-B437-48F8-87F8-CEB2AF06C4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77" t="43431" r="23636" b="34942"/>
          <a:stretch/>
        </p:blipFill>
        <p:spPr>
          <a:xfrm>
            <a:off x="1235967" y="1981201"/>
            <a:ext cx="9720066" cy="236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700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000" dirty="0">
                <a:latin typeface="Comic Sans MS" panose="030F0702030302020204" pitchFamily="66" charset="0"/>
              </a:rPr>
              <a:t>Adverbs and Adverbials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https://www.bbc.co.uk/bitesize/articles/zv73bdm</a:t>
            </a:r>
          </a:p>
        </p:txBody>
      </p:sp>
    </p:spTree>
    <p:extLst>
      <p:ext uri="{BB962C8B-B14F-4D97-AF65-F5344CB8AC3E}">
        <p14:creationId xmlns:p14="http://schemas.microsoft.com/office/powerpoint/2010/main" val="3765444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S2 Grammar Posters | Teaching Resources">
            <a:extLst>
              <a:ext uri="{FF2B5EF4-FFF2-40B4-BE49-F238E27FC236}">
                <a16:creationId xmlns:a16="http://schemas.microsoft.com/office/drawing/2014/main" id="{48F1D2FF-E23C-45F1-866E-59CC249B9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096000" cy="430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KS2 Grammar Posters | Teaching Resources">
            <a:extLst>
              <a:ext uri="{FF2B5EF4-FFF2-40B4-BE49-F238E27FC236}">
                <a16:creationId xmlns:a16="http://schemas.microsoft.com/office/drawing/2014/main" id="{D3F401BD-E326-4A24-A5BB-F54AC6E62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52861"/>
            <a:ext cx="6096000" cy="430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6979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403C74-5973-4BF5-9C85-D86153857B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36" t="17358" r="23295" b="56164"/>
          <a:stretch/>
        </p:blipFill>
        <p:spPr>
          <a:xfrm>
            <a:off x="1836782" y="1690255"/>
            <a:ext cx="8518435" cy="250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043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FB45AF-28BA-45C1-8C57-FCA03A8B69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3" t="29081" r="22954" b="24634"/>
          <a:stretch/>
        </p:blipFill>
        <p:spPr>
          <a:xfrm>
            <a:off x="1481889" y="1059872"/>
            <a:ext cx="9228221" cy="473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6509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065981-4428-4C05-B590-E91B240E46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1" t="59398" r="23749" b="24230"/>
          <a:stretch/>
        </p:blipFill>
        <p:spPr>
          <a:xfrm>
            <a:off x="526818" y="2403763"/>
            <a:ext cx="11138364" cy="205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8696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Conjunctions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>
                <a:hlinkClick r:id="rId2"/>
              </a:rPr>
              <a:t>https://www.bbc.co.uk/bitesize/topics/zwwp8mn/articles/z9wvqhv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https://www.bbc.co.uk/bitesize/topics/zwwp8mn/articles/zqk37p3</a:t>
            </a:r>
            <a:r>
              <a:rPr lang="en-GB" dirty="0"/>
              <a:t> </a:t>
            </a:r>
          </a:p>
          <a:p>
            <a:r>
              <a:rPr lang="en-GB" dirty="0">
                <a:hlinkClick r:id="rId4"/>
              </a:rPr>
              <a:t>https://www.youtube.com/watch?v=3_CQHL90e7k&amp;list=PLEBUp_Z2SsOrU2YhUh445C36FlGiwpgVR&amp;index=5</a:t>
            </a:r>
            <a:r>
              <a:rPr lang="en-GB" dirty="0"/>
              <a:t> </a:t>
            </a:r>
          </a:p>
          <a:p>
            <a:r>
              <a:rPr lang="en-GB" dirty="0">
                <a:hlinkClick r:id="rId5"/>
              </a:rPr>
              <a:t>https://www.youtube.com/watch?v=S-L69zd2RuA&amp;list=PLEBUp_Z2SsOrU2YhUh445C36FlGiwpgVR&amp;index=28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95469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FANBOYS Display Banner - FANBOYS Table Prompt (teacher made)">
            <a:extLst>
              <a:ext uri="{FF2B5EF4-FFF2-40B4-BE49-F238E27FC236}">
                <a16:creationId xmlns:a16="http://schemas.microsoft.com/office/drawing/2014/main" id="{44B996EF-3353-4B2E-9BC5-FCA893E305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0" y="1"/>
            <a:ext cx="12192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FB9C927-BAD3-4347-9A34-625B3F4055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456" t="17358" r="28295" b="6242"/>
          <a:stretch/>
        </p:blipFill>
        <p:spPr>
          <a:xfrm>
            <a:off x="2715491" y="2116506"/>
            <a:ext cx="6761018" cy="474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035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 SAW A WABUB Display Banner (teacher made)">
            <a:extLst>
              <a:ext uri="{FF2B5EF4-FFF2-40B4-BE49-F238E27FC236}">
                <a16:creationId xmlns:a16="http://schemas.microsoft.com/office/drawing/2014/main" id="{454378B7-190A-4841-BA3D-9B79F8B864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0" y="34637"/>
            <a:ext cx="12192000" cy="209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51F35F-E6AF-43CB-A14A-2CF536AD1F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42" t="17358" r="28295" b="6242"/>
          <a:stretch/>
        </p:blipFill>
        <p:spPr>
          <a:xfrm>
            <a:off x="2660073" y="2047702"/>
            <a:ext cx="6871854" cy="481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681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1E3F90-BB76-4B5C-A702-31005595BD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26903" r="23296" b="16146"/>
          <a:stretch/>
        </p:blipFill>
        <p:spPr>
          <a:xfrm>
            <a:off x="1946563" y="795624"/>
            <a:ext cx="8298873" cy="526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5622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58D7DB9-DE2C-4B66-9D17-2097B587D1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36" t="37974" r="23295" b="41814"/>
          <a:stretch/>
        </p:blipFill>
        <p:spPr>
          <a:xfrm>
            <a:off x="778447" y="2234045"/>
            <a:ext cx="10635106" cy="238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601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429F59-53BA-4637-BAC3-F58FCB872E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36559" r="22613" b="35347"/>
          <a:stretch/>
        </p:blipFill>
        <p:spPr>
          <a:xfrm>
            <a:off x="1184612" y="1911926"/>
            <a:ext cx="9822776" cy="3034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450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3F3C02-C901-4A8B-A156-FBCE9BF25A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33528" r="23863" b="42420"/>
          <a:stretch/>
        </p:blipFill>
        <p:spPr>
          <a:xfrm>
            <a:off x="1036059" y="2057399"/>
            <a:ext cx="10119881" cy="274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666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77E1E5F-DB93-40E5-9CDE-8DFCF28CBB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3" t="23018" r="23750" b="55962"/>
          <a:stretch/>
        </p:blipFill>
        <p:spPr>
          <a:xfrm>
            <a:off x="920327" y="2202872"/>
            <a:ext cx="10351345" cy="245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065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75B13C-C4B9-4515-B69A-82F844A7C9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3" t="47676" r="23409" b="18772"/>
          <a:stretch/>
        </p:blipFill>
        <p:spPr>
          <a:xfrm>
            <a:off x="1355656" y="1648690"/>
            <a:ext cx="9480688" cy="356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7473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Tenses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hlinkClick r:id="rId2"/>
              </a:rPr>
              <a:t>https://www.bbc.co.uk/bitesize/topics/zrqqtfr/articles/z3dbg82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https://www.youtube.com/watch?v=DPOm4Z-HpGY&amp;feature=youtu.be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654490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ast Tense, Present Tense and Future Tense Posters Teaching Resources –  Teach Starter | Teaching posters, Simple past tense, Simple present tense  worksheets">
            <a:extLst>
              <a:ext uri="{FF2B5EF4-FFF2-40B4-BE49-F238E27FC236}">
                <a16:creationId xmlns:a16="http://schemas.microsoft.com/office/drawing/2014/main" id="{B90D8E1E-B2C1-40FE-9C8A-D06214B79A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0"/>
          <a:stretch/>
        </p:blipFill>
        <p:spPr bwMode="auto">
          <a:xfrm>
            <a:off x="3714750" y="61913"/>
            <a:ext cx="4762500" cy="653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7189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1A18B2-C3EB-48DF-9466-EF8BBD5C55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3" t="32719" r="23409" b="18369"/>
          <a:stretch/>
        </p:blipFill>
        <p:spPr>
          <a:xfrm>
            <a:off x="1787235" y="1069903"/>
            <a:ext cx="8617529" cy="471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0343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587A92-3AAE-4F3A-BF8C-B846085AEF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1" t="17358" r="22726" b="37570"/>
          <a:stretch/>
        </p:blipFill>
        <p:spPr>
          <a:xfrm>
            <a:off x="1751032" y="1271031"/>
            <a:ext cx="8689936" cy="431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5611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90E087-E4D6-4B5D-8EE5-8600AC0FD8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1" t="26903" r="23181" b="36761"/>
          <a:stretch/>
        </p:blipFill>
        <p:spPr>
          <a:xfrm>
            <a:off x="1569210" y="1600200"/>
            <a:ext cx="9053579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882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37F7FF-2DB1-46AF-BAA0-73A7ABB28C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33930" r="23409" b="15540"/>
          <a:stretch/>
        </p:blipFill>
        <p:spPr>
          <a:xfrm>
            <a:off x="1897906" y="1059873"/>
            <a:ext cx="8396187" cy="473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288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Punctuation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https://www.bbc.co.uk/bitesize/topics/z8x6cj6/articles/zxvcrdm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73248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The importance of correct punctuation | rebeccastewartblog">
            <a:extLst>
              <a:ext uri="{FF2B5EF4-FFF2-40B4-BE49-F238E27FC236}">
                <a16:creationId xmlns:a16="http://schemas.microsoft.com/office/drawing/2014/main" id="{38ECF590-1C68-4A7F-A05B-CD818BBEF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218" y="0"/>
            <a:ext cx="8423564" cy="6329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3449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unctuation Anchor Charts - Australian Edition by The Laminating Co-Teacher">
            <a:extLst>
              <a:ext uri="{FF2B5EF4-FFF2-40B4-BE49-F238E27FC236}">
                <a16:creationId xmlns:a16="http://schemas.microsoft.com/office/drawing/2014/main" id="{D0C01D0B-EA42-436E-B9BB-6686FF069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458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Dollar Deals! Punctuation Anchor Charts in 2020 | Punctuation anchor chart,  Anchor charts, Punctuation">
            <a:extLst>
              <a:ext uri="{FF2B5EF4-FFF2-40B4-BE49-F238E27FC236}">
                <a16:creationId xmlns:a16="http://schemas.microsoft.com/office/drawing/2014/main" id="{811BE948-B31A-455C-A7FA-B17D86D92B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49520"/>
            <a:ext cx="6096000" cy="458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5893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ollar Deals! Punctuation Anchor Charts by The Laminating Co-Teacher">
            <a:extLst>
              <a:ext uri="{FF2B5EF4-FFF2-40B4-BE49-F238E27FC236}">
                <a16:creationId xmlns:a16="http://schemas.microsoft.com/office/drawing/2014/main" id="{FCBA9706-3809-4E1A-84BB-9BC080FCE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458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Question Mark Punctuation Poster - K-3 Teacher Resources">
            <a:extLst>
              <a:ext uri="{FF2B5EF4-FFF2-40B4-BE49-F238E27FC236}">
                <a16:creationId xmlns:a16="http://schemas.microsoft.com/office/drawing/2014/main" id="{07D5A819-AEF8-4EC7-AD08-4DA9440F3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460" y="0"/>
            <a:ext cx="4399540" cy="630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0556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BD041F-284E-4F1F-9648-45053C5F8B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77" t="37974" r="23296" b="14402"/>
          <a:stretch/>
        </p:blipFill>
        <p:spPr>
          <a:xfrm>
            <a:off x="1448783" y="951653"/>
            <a:ext cx="9294433" cy="495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160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354069-5311-49DE-8C2E-07D3B2D033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4" t="14403" r="23636" b="36559"/>
          <a:stretch/>
        </p:blipFill>
        <p:spPr>
          <a:xfrm>
            <a:off x="2001981" y="1171500"/>
            <a:ext cx="8188037" cy="451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938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F4E6B92-103D-4C14-A321-573C0111D0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24" t="36155" r="23295" b="12821"/>
          <a:stretch/>
        </p:blipFill>
        <p:spPr>
          <a:xfrm>
            <a:off x="1510145" y="833319"/>
            <a:ext cx="9171710" cy="519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80290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5387AB-A345-413D-8912-1A587100C6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3" t="39793" r="23409" b="40399"/>
          <a:stretch/>
        </p:blipFill>
        <p:spPr>
          <a:xfrm>
            <a:off x="878349" y="2272145"/>
            <a:ext cx="10435302" cy="231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92008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0E457B-D901-40CD-9AF2-7598EBD03A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11698" r="23296" b="37772"/>
          <a:stretch/>
        </p:blipFill>
        <p:spPr>
          <a:xfrm>
            <a:off x="1482436" y="831273"/>
            <a:ext cx="9227127" cy="519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390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A481F9-806A-4092-B2A6-71EF63BA60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1" t="22007" r="23181" b="29889"/>
          <a:stretch/>
        </p:blipFill>
        <p:spPr>
          <a:xfrm>
            <a:off x="1614520" y="1032163"/>
            <a:ext cx="8962960" cy="4793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1254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93B7D1-2C19-4C9B-8879-1BEA333CD9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36" t="44038" r="23295" b="20592"/>
          <a:stretch/>
        </p:blipFill>
        <p:spPr>
          <a:xfrm>
            <a:off x="864323" y="1371600"/>
            <a:ext cx="10463353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2257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Types of Sentences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https://www.bbc.co.uk/bitesize/articles/zhh6pg8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32149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in on Writing">
            <a:extLst>
              <a:ext uri="{FF2B5EF4-FFF2-40B4-BE49-F238E27FC236}">
                <a16:creationId xmlns:a16="http://schemas.microsoft.com/office/drawing/2014/main" id="{B7E28E6D-2E39-4EB3-903E-416D9CB74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in on Writing">
            <a:extLst>
              <a:ext uri="{FF2B5EF4-FFF2-40B4-BE49-F238E27FC236}">
                <a16:creationId xmlns:a16="http://schemas.microsoft.com/office/drawing/2014/main" id="{12FE8263-86B4-49B4-A9D5-1617A2DD6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378" y="1842654"/>
            <a:ext cx="6269622" cy="4436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9902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n on Writing">
            <a:extLst>
              <a:ext uri="{FF2B5EF4-FFF2-40B4-BE49-F238E27FC236}">
                <a16:creationId xmlns:a16="http://schemas.microsoft.com/office/drawing/2014/main" id="{46ECCD13-3181-4216-A9CE-32919FCA4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579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Pin on L.A.-Writer's Workshop">
            <a:extLst>
              <a:ext uri="{FF2B5EF4-FFF2-40B4-BE49-F238E27FC236}">
                <a16:creationId xmlns:a16="http://schemas.microsoft.com/office/drawing/2014/main" id="{703389F2-E234-4574-81F9-F8DB89688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544" y="1898073"/>
            <a:ext cx="6230458" cy="440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8490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273C2B-00D1-4718-B7A2-65ED1E9B15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65462" r="23409" b="12821"/>
          <a:stretch/>
        </p:blipFill>
        <p:spPr>
          <a:xfrm>
            <a:off x="665177" y="2111817"/>
            <a:ext cx="10861645" cy="263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2899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942A21-B1CA-452D-B25D-2496635ED3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3" t="29889" r="23409" b="17156"/>
          <a:stretch/>
        </p:blipFill>
        <p:spPr>
          <a:xfrm>
            <a:off x="1468158" y="685800"/>
            <a:ext cx="9255684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678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3DBE8F-451B-4841-8B21-D6EFDC913F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24641" r="23637" b="53941"/>
          <a:stretch/>
        </p:blipFill>
        <p:spPr>
          <a:xfrm>
            <a:off x="1339283" y="2286000"/>
            <a:ext cx="9513434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6443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0BD17D-7666-4D64-BFE2-0C735298D8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4" t="72853" r="23636" b="9911"/>
          <a:stretch/>
        </p:blipFill>
        <p:spPr>
          <a:xfrm>
            <a:off x="612169" y="2410690"/>
            <a:ext cx="10967661" cy="2125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4655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A9B8E31-0C78-4F85-9F82-1530C03F2D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4" t="64047" r="23068" b="9678"/>
          <a:stretch/>
        </p:blipFill>
        <p:spPr>
          <a:xfrm>
            <a:off x="1365338" y="2047009"/>
            <a:ext cx="9461323" cy="276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7529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E84B-6DEB-4C25-B0DF-5E55DA4C5F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Prefixes and Suffixes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EE462A-231B-4998-B163-1B3075EAD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>
                <a:hlinkClick r:id="rId2"/>
              </a:rPr>
              <a:t>https://www.bbc.co.uk/bitesize/topics/z8mxrwx/articles/z9hjwxs</a:t>
            </a:r>
            <a:endParaRPr lang="en-GB" dirty="0"/>
          </a:p>
          <a:p>
            <a:r>
              <a:rPr lang="en-GB" dirty="0">
                <a:hlinkClick r:id="rId3"/>
              </a:rPr>
              <a:t>https://www.bbc.co.uk/bitesize/topics/z8mxrwx/articles/zwgbcwx</a:t>
            </a:r>
            <a:r>
              <a:rPr lang="en-GB" dirty="0"/>
              <a:t> </a:t>
            </a:r>
          </a:p>
          <a:p>
            <a:r>
              <a:rPr lang="en-GB" dirty="0">
                <a:hlinkClick r:id="rId4"/>
              </a:rPr>
              <a:t>https://www.youtube.com/watch?v=Wel9tQmcIQc&amp;list=PLEBUp_Z2SsOrU2YhUh445C36FlGiwpgVR&amp;index=29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3201560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What is a Suffix? - Answered - Twinkl Teaching Wiki">
            <a:extLst>
              <a:ext uri="{FF2B5EF4-FFF2-40B4-BE49-F238E27FC236}">
                <a16:creationId xmlns:a16="http://schemas.microsoft.com/office/drawing/2014/main" id="{2F9D8D85-A184-48DE-8ACB-86E4B4775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093" y="-6927"/>
            <a:ext cx="9159814" cy="63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77077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8104493-5824-4D0E-86B4-D45422C5B9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35" t="22613" r="23183" b="25321"/>
          <a:stretch/>
        </p:blipFill>
        <p:spPr>
          <a:xfrm>
            <a:off x="1780309" y="936349"/>
            <a:ext cx="8631382" cy="4985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31139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BE6FA5-116E-4085-8AD4-33526AC982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77" t="41208" r="23409" b="5302"/>
          <a:stretch/>
        </p:blipFill>
        <p:spPr>
          <a:xfrm>
            <a:off x="1912459" y="918441"/>
            <a:ext cx="8367082" cy="502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1321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690475-E46D-4064-8830-C7D65746AF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20188" r="23068" b="23826"/>
          <a:stretch/>
        </p:blipFill>
        <p:spPr>
          <a:xfrm>
            <a:off x="1884218" y="813162"/>
            <a:ext cx="8423563" cy="523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9303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1860</TotalTime>
  <Words>376</Words>
  <Application>Microsoft Office PowerPoint</Application>
  <PresentationFormat>Widescreen</PresentationFormat>
  <Paragraphs>27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6" baseType="lpstr">
      <vt:lpstr>Arial</vt:lpstr>
      <vt:lpstr>Calibri</vt:lpstr>
      <vt:lpstr>Calibri Light</vt:lpstr>
      <vt:lpstr>Comic Sans MS</vt:lpstr>
      <vt:lpstr>Retrospect</vt:lpstr>
      <vt:lpstr>PowerPoint Presentation</vt:lpstr>
      <vt:lpstr>Word Classes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Determiners</vt:lpstr>
      <vt:lpstr>PowerPoint Presentation</vt:lpstr>
      <vt:lpstr>PowerPoint Presentation</vt:lpstr>
      <vt:lpstr>PowerPoint Presentation</vt:lpstr>
      <vt:lpstr>Prepositions</vt:lpstr>
      <vt:lpstr>PowerPoint Presentation</vt:lpstr>
      <vt:lpstr>PowerPoint Presentation</vt:lpstr>
      <vt:lpstr>Adverbs and Adverbials</vt:lpstr>
      <vt:lpstr>PowerPoint Presentation</vt:lpstr>
      <vt:lpstr>PowerPoint Presentation</vt:lpstr>
      <vt:lpstr>PowerPoint Presentation</vt:lpstr>
      <vt:lpstr>PowerPoint Presentation</vt:lpstr>
      <vt:lpstr>Conjunctions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Tenses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Punctuation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Types of Sentences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Prefixes and Suffixes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Recap</dc:title>
  <dc:creator>Emily Fenner</dc:creator>
  <cp:lastModifiedBy>Emily Fenner</cp:lastModifiedBy>
  <cp:revision>19</cp:revision>
  <dcterms:created xsi:type="dcterms:W3CDTF">2020-11-25T08:22:27Z</dcterms:created>
  <dcterms:modified xsi:type="dcterms:W3CDTF">2020-11-26T15:26:45Z</dcterms:modified>
</cp:coreProperties>
</file>