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0" r:id="rId4"/>
  </p:sldMasterIdLst>
  <p:sldIdLst>
    <p:sldId id="256" r:id="rId5"/>
    <p:sldId id="257" r:id="rId6"/>
    <p:sldId id="258" r:id="rId7"/>
    <p:sldId id="259" r:id="rId8"/>
    <p:sldId id="260"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72" d="100"/>
          <a:sy n="72" d="100"/>
        </p:scale>
        <p:origin x="45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A70F276-1833-4A75-9C1D-A56E2295A68D}" type="datetimeFigureOut">
              <a:rPr lang="en-US" smtClean="0"/>
              <a:t>10/10/2020</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28844951-7827-47D4-8276-7DDE1FA7D85A}"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540486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70F276-1833-4A75-9C1D-A56E2295A68D}" type="datetimeFigureOut">
              <a:rPr lang="en-US" smtClean="0"/>
              <a:t>10/10/2020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844951-7827-47D4-8276-7DDE1FA7D85A}"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60984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A70F276-1833-4A75-9C1D-A56E2295A68D}" type="datetimeFigureOut">
              <a:rPr lang="en-US" smtClean="0"/>
              <a:t>10/10/2020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844951-7827-47D4-8276-7DDE1FA7D85A}"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13304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A70F276-1833-4A75-9C1D-A56E2295A68D}" type="datetimeFigureOut">
              <a:rPr lang="en-US" smtClean="0"/>
              <a:t>10/10/2020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844951-7827-47D4-8276-7DDE1FA7D85A}"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86990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A70F276-1833-4A75-9C1D-A56E2295A68D}" type="datetimeFigureOut">
              <a:rPr lang="en-US" smtClean="0"/>
              <a:t>10/10/2020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844951-7827-47D4-8276-7DDE1FA7D85A}"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98579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A70F276-1833-4A75-9C1D-A56E2295A68D}" type="datetimeFigureOut">
              <a:rPr lang="en-US" smtClean="0"/>
              <a:t>10/10/2020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844951-7827-47D4-8276-7DDE1FA7D85A}"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28868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70F276-1833-4A75-9C1D-A56E2295A68D}" type="datetimeFigureOut">
              <a:rPr lang="en-US" smtClean="0"/>
              <a:t>10/10/2020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725970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A70F276-1833-4A75-9C1D-A56E2295A68D}" type="datetimeFigureOut">
              <a:rPr lang="en-US" smtClean="0"/>
              <a:t>10/10/2020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844951-7827-47D4-8276-7DDE1FA7D85A}"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322791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AA70F276-1833-4A75-9C1D-A56E2295A68D}" type="datetimeFigureOut">
              <a:rPr lang="en-US" smtClean="0"/>
              <a:t>10/10/2020</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28844951-7827-47D4-8276-7DDE1FA7D85A}"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682827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70F276-1833-4A75-9C1D-A56E2295A68D}" type="datetimeFigureOut">
              <a:rPr lang="en-US" smtClean="0"/>
              <a:t>10/10/2020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844951-7827-47D4-8276-7DDE1FA7D85A}"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176086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70F276-1833-4A75-9C1D-A56E2295A68D}" type="datetimeFigureOut">
              <a:rPr lang="en-US" smtClean="0"/>
              <a:t>10/10/2020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844951-7827-47D4-8276-7DDE1FA7D85A}"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880214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AA70F276-1833-4A75-9C1D-A56E2295A68D}" type="datetimeFigureOut">
              <a:rPr lang="en-US" smtClean="0"/>
              <a:pPr/>
              <a:t>10/10/2020</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solidFill>
                <a:srgbClr val="FFFFFF"/>
              </a:solidFill>
            </a:endParaRPr>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28844951-7827-47D4-8276-7DDE1FA7D85A}" type="slidenum">
              <a:rPr lang="en-US" smtClean="0"/>
              <a:pPr/>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6370290"/>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teachers.thenational.academy/lessons/to-explore-expanded-noun-phrases-6hh36c?from_query=expanded+noun+phrase"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0C746AB-916D-4622-9D57-D50F4FB986E2}"/>
              </a:ext>
            </a:extLst>
          </p:cNvPr>
          <p:cNvPicPr>
            <a:picLocks noChangeAspect="1"/>
          </p:cNvPicPr>
          <p:nvPr/>
        </p:nvPicPr>
        <p:blipFill rotWithShape="1">
          <a:blip r:embed="rId2">
            <a:alphaModFix amt="20000"/>
          </a:blip>
          <a:srcRect t="11509" r="-1" b="8121"/>
          <a:stretch/>
        </p:blipFill>
        <p:spPr>
          <a:xfrm>
            <a:off x="-105997" y="-84934"/>
            <a:ext cx="12188932" cy="6857326"/>
          </a:xfrm>
          <a:prstGeom prst="rect">
            <a:avLst/>
          </a:prstGeom>
        </p:spPr>
      </p:pic>
      <p:sp>
        <p:nvSpPr>
          <p:cNvPr id="2" name="Title 1">
            <a:extLst>
              <a:ext uri="{FF2B5EF4-FFF2-40B4-BE49-F238E27FC236}">
                <a16:creationId xmlns:a16="http://schemas.microsoft.com/office/drawing/2014/main" id="{3125CDE3-17B2-4D7D-A4C0-71764C89AF31}"/>
              </a:ext>
            </a:extLst>
          </p:cNvPr>
          <p:cNvSpPr>
            <a:spLocks noGrp="1"/>
          </p:cNvSpPr>
          <p:nvPr>
            <p:ph type="ctrTitle"/>
          </p:nvPr>
        </p:nvSpPr>
        <p:spPr>
          <a:xfrm>
            <a:off x="2417779" y="802298"/>
            <a:ext cx="8833317" cy="2541431"/>
          </a:xfrm>
        </p:spPr>
        <p:txBody>
          <a:bodyPr>
            <a:normAutofit/>
          </a:bodyPr>
          <a:lstStyle/>
          <a:p>
            <a:r>
              <a:rPr lang="en-GB" sz="4000" dirty="0"/>
              <a:t>Wednesday 14</a:t>
            </a:r>
            <a:r>
              <a:rPr lang="en-GB" sz="4000" baseline="30000" dirty="0"/>
              <a:t>th</a:t>
            </a:r>
            <a:r>
              <a:rPr lang="en-GB" sz="4000" dirty="0"/>
              <a:t> September 2020</a:t>
            </a:r>
          </a:p>
        </p:txBody>
      </p:sp>
      <p:sp>
        <p:nvSpPr>
          <p:cNvPr id="3" name="Subtitle 2">
            <a:extLst>
              <a:ext uri="{FF2B5EF4-FFF2-40B4-BE49-F238E27FC236}">
                <a16:creationId xmlns:a16="http://schemas.microsoft.com/office/drawing/2014/main" id="{8A4948D0-B8CD-4DA5-BE4F-C1F3501CA653}"/>
              </a:ext>
            </a:extLst>
          </p:cNvPr>
          <p:cNvSpPr>
            <a:spLocks noGrp="1"/>
          </p:cNvSpPr>
          <p:nvPr>
            <p:ph type="subTitle" idx="1"/>
          </p:nvPr>
        </p:nvSpPr>
        <p:spPr/>
        <p:txBody>
          <a:bodyPr>
            <a:normAutofit fontScale="92500" lnSpcReduction="10000"/>
          </a:bodyPr>
          <a:lstStyle/>
          <a:p>
            <a:r>
              <a:rPr lang="en-GB" sz="2200" dirty="0"/>
              <a:t>LO: TO use expanded noun phrases</a:t>
            </a:r>
          </a:p>
          <a:p>
            <a:r>
              <a:rPr lang="en-GB" sz="2200" dirty="0"/>
              <a:t>C: grammar lesson</a:t>
            </a:r>
          </a:p>
        </p:txBody>
      </p:sp>
    </p:spTree>
    <p:extLst>
      <p:ext uri="{BB962C8B-B14F-4D97-AF65-F5344CB8AC3E}">
        <p14:creationId xmlns:p14="http://schemas.microsoft.com/office/powerpoint/2010/main" val="20951651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80BED6F8-CA89-4A1D-9147-A71F6D5EC966}"/>
              </a:ext>
            </a:extLst>
          </p:cNvPr>
          <p:cNvSpPr/>
          <p:nvPr/>
        </p:nvSpPr>
        <p:spPr>
          <a:xfrm>
            <a:off x="2345635" y="2438400"/>
            <a:ext cx="7262192" cy="33925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E8149238-00D6-45CD-9ECC-976F72CF1AC8}"/>
              </a:ext>
            </a:extLst>
          </p:cNvPr>
          <p:cNvSpPr>
            <a:spLocks noGrp="1"/>
          </p:cNvSpPr>
          <p:nvPr>
            <p:ph type="title"/>
          </p:nvPr>
        </p:nvSpPr>
        <p:spPr/>
        <p:txBody>
          <a:bodyPr anchor="b">
            <a:normAutofit/>
          </a:bodyPr>
          <a:lstStyle/>
          <a:p>
            <a:pPr algn="ctr"/>
            <a:r>
              <a:rPr lang="en-GB" sz="4800" dirty="0"/>
              <a:t>Starter</a:t>
            </a:r>
          </a:p>
        </p:txBody>
      </p:sp>
      <p:sp>
        <p:nvSpPr>
          <p:cNvPr id="6" name="Rectangle 5">
            <a:extLst>
              <a:ext uri="{FF2B5EF4-FFF2-40B4-BE49-F238E27FC236}">
                <a16:creationId xmlns:a16="http://schemas.microsoft.com/office/drawing/2014/main" id="{5E697E73-4A21-4A76-97AD-F28A093B3D50}"/>
              </a:ext>
            </a:extLst>
          </p:cNvPr>
          <p:cNvSpPr/>
          <p:nvPr/>
        </p:nvSpPr>
        <p:spPr>
          <a:xfrm>
            <a:off x="3212710" y="2842016"/>
            <a:ext cx="5766579" cy="2585323"/>
          </a:xfrm>
          <a:prstGeom prst="rect">
            <a:avLst/>
          </a:prstGeom>
          <a:noFill/>
        </p:spPr>
        <p:txBody>
          <a:bodyPr wrap="none" lIns="91440" tIns="45720" rIns="91440" bIns="45720">
            <a:spAutoFit/>
          </a:bodyPr>
          <a:lstStyle/>
          <a:p>
            <a:pPr algn="ctr"/>
            <a:r>
              <a:rPr lang="en-US" sz="5400" b="1" dirty="0">
                <a:ln w="22225">
                  <a:solidFill>
                    <a:schemeClr val="accent2">
                      <a:lumMod val="50000"/>
                    </a:schemeClr>
                  </a:solidFill>
                  <a:prstDash val="solid"/>
                </a:ln>
                <a:solidFill>
                  <a:schemeClr val="accent2">
                    <a:lumMod val="20000"/>
                    <a:lumOff val="80000"/>
                  </a:schemeClr>
                </a:solidFill>
              </a:rPr>
              <a:t>How many nouns</a:t>
            </a:r>
          </a:p>
          <a:p>
            <a:pPr algn="ctr"/>
            <a:r>
              <a:rPr lang="en-US" sz="5400" b="1" dirty="0">
                <a:ln w="22225">
                  <a:solidFill>
                    <a:schemeClr val="accent2">
                      <a:lumMod val="50000"/>
                    </a:schemeClr>
                  </a:solidFill>
                  <a:prstDash val="solid"/>
                </a:ln>
                <a:solidFill>
                  <a:schemeClr val="accent2">
                    <a:lumMod val="20000"/>
                    <a:lumOff val="80000"/>
                  </a:schemeClr>
                </a:solidFill>
              </a:rPr>
              <a:t>can you write in</a:t>
            </a:r>
          </a:p>
          <a:p>
            <a:pPr algn="ctr"/>
            <a:r>
              <a:rPr lang="en-US" sz="5400" b="1" cap="none" spc="0" dirty="0">
                <a:ln w="22225">
                  <a:solidFill>
                    <a:schemeClr val="accent2">
                      <a:lumMod val="50000"/>
                    </a:schemeClr>
                  </a:solidFill>
                  <a:prstDash val="solid"/>
                </a:ln>
                <a:solidFill>
                  <a:schemeClr val="accent2">
                    <a:lumMod val="20000"/>
                    <a:lumOff val="80000"/>
                  </a:schemeClr>
                </a:solidFill>
                <a:effectLst/>
              </a:rPr>
              <a:t>30 seconds?</a:t>
            </a:r>
          </a:p>
        </p:txBody>
      </p:sp>
    </p:spTree>
    <p:extLst>
      <p:ext uri="{BB962C8B-B14F-4D97-AF65-F5344CB8AC3E}">
        <p14:creationId xmlns:p14="http://schemas.microsoft.com/office/powerpoint/2010/main" val="6858918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5AED40A-0AA7-48D5-AF7C-AA056D2DEC9D}"/>
              </a:ext>
            </a:extLst>
          </p:cNvPr>
          <p:cNvSpPr txBox="1">
            <a:spLocks/>
          </p:cNvSpPr>
          <p:nvPr/>
        </p:nvSpPr>
        <p:spPr>
          <a:xfrm>
            <a:off x="1296536" y="1363424"/>
            <a:ext cx="10022995" cy="128546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en-GB" sz="2800" dirty="0"/>
              <a:t>What do you think an expanded noun phrase is?</a:t>
            </a:r>
          </a:p>
        </p:txBody>
      </p:sp>
      <p:pic>
        <p:nvPicPr>
          <p:cNvPr id="3074" name="Picture 2" descr="Stickman Thinking Images, Stock Photos &amp; Vectors | Shutterstock">
            <a:extLst>
              <a:ext uri="{FF2B5EF4-FFF2-40B4-BE49-F238E27FC236}">
                <a16:creationId xmlns:a16="http://schemas.microsoft.com/office/drawing/2014/main" id="{D88FCDF8-18D2-4996-A777-5F7012CAB53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416" b="9818"/>
          <a:stretch/>
        </p:blipFill>
        <p:spPr bwMode="auto">
          <a:xfrm flipH="1">
            <a:off x="1554232" y="1934816"/>
            <a:ext cx="2212756" cy="413522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Stickman Thinking Images, Stock Photos &amp; Vectors | Shutterstock">
            <a:extLst>
              <a:ext uri="{FF2B5EF4-FFF2-40B4-BE49-F238E27FC236}">
                <a16:creationId xmlns:a16="http://schemas.microsoft.com/office/drawing/2014/main" id="{6EFDB458-E22B-4B5D-9B17-CEE39865593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416" b="9818"/>
          <a:stretch/>
        </p:blipFill>
        <p:spPr bwMode="auto">
          <a:xfrm>
            <a:off x="8648680" y="1934816"/>
            <a:ext cx="2212756" cy="413522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1" name="Table 10">
            <a:extLst>
              <a:ext uri="{FF2B5EF4-FFF2-40B4-BE49-F238E27FC236}">
                <a16:creationId xmlns:a16="http://schemas.microsoft.com/office/drawing/2014/main" id="{BF45F3FD-26D4-46AA-888D-BAB6B1E9AAF0}"/>
              </a:ext>
            </a:extLst>
          </p:cNvPr>
          <p:cNvGraphicFramePr>
            <a:graphicFrameLocks noGrp="1"/>
          </p:cNvGraphicFramePr>
          <p:nvPr>
            <p:extLst>
              <p:ext uri="{D42A27DB-BD31-4B8C-83A1-F6EECF244321}">
                <p14:modId xmlns:p14="http://schemas.microsoft.com/office/powerpoint/2010/main" val="159436093"/>
              </p:ext>
            </p:extLst>
          </p:nvPr>
        </p:nvGraphicFramePr>
        <p:xfrm>
          <a:off x="3898573" y="2648884"/>
          <a:ext cx="4645025" cy="2306354"/>
        </p:xfrm>
        <a:graphic>
          <a:graphicData uri="http://schemas.openxmlformats.org/drawingml/2006/table">
            <a:tbl>
              <a:tblPr>
                <a:tableStyleId>{5C22544A-7EE6-4342-B048-85BDC9FD1C3A}</a:tableStyleId>
              </a:tblPr>
              <a:tblGrid>
                <a:gridCol w="4645025">
                  <a:extLst>
                    <a:ext uri="{9D8B030D-6E8A-4147-A177-3AD203B41FA5}">
                      <a16:colId xmlns:a16="http://schemas.microsoft.com/office/drawing/2014/main" val="3136967833"/>
                    </a:ext>
                  </a:extLst>
                </a:gridCol>
              </a:tblGrid>
              <a:tr h="2306354">
                <a:tc>
                  <a:txBody>
                    <a:bodyPr/>
                    <a:lstStyle/>
                    <a:p>
                      <a:pPr algn="ctr">
                        <a:spcAft>
                          <a:spcPts val="1000"/>
                        </a:spcAft>
                      </a:pPr>
                      <a:r>
                        <a:rPr lang="en-US" sz="2800" u="sng" dirty="0">
                          <a:solidFill>
                            <a:schemeClr val="accent4"/>
                          </a:solidFill>
                          <a:effectLst/>
                          <a:hlinkClick r:id="rId3">
                            <a:extLst>
                              <a:ext uri="{A12FA001-AC4F-418D-AE19-62706E023703}">
                                <ahyp:hlinkClr xmlns:ahyp="http://schemas.microsoft.com/office/drawing/2018/hyperlinkcolor" val="tx"/>
                              </a:ext>
                            </a:extLst>
                          </a:hlinkClick>
                        </a:rPr>
                        <a:t>https://teachers.thenational.academy/lessons/to-explore-expanded-noun-phrases-6hh36c?from_query=expanded+noun+phrase</a:t>
                      </a:r>
                      <a:endParaRPr lang="en-GB" sz="3200" dirty="0">
                        <a:solidFill>
                          <a:schemeClr val="accent4"/>
                        </a:solidFill>
                        <a:effectLst/>
                        <a:latin typeface="Cambria" panose="02040503050406030204" pitchFamily="18" charset="0"/>
                        <a:ea typeface="Cambria" panose="02040503050406030204" pitchFamily="18" charset="0"/>
                        <a:cs typeface="Times New Roman" panose="02020603050405020304" pitchFamily="18" charset="0"/>
                      </a:endParaRPr>
                    </a:p>
                  </a:txBody>
                  <a:tcPr marL="114300" marR="11430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025588104"/>
                  </a:ext>
                </a:extLst>
              </a:tr>
            </a:tbl>
          </a:graphicData>
        </a:graphic>
      </p:graphicFrame>
    </p:spTree>
    <p:extLst>
      <p:ext uri="{BB962C8B-B14F-4D97-AF65-F5344CB8AC3E}">
        <p14:creationId xmlns:p14="http://schemas.microsoft.com/office/powerpoint/2010/main" val="16860783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BDA284F8-7373-4371-B728-71B73E53805B}"/>
              </a:ext>
            </a:extLst>
          </p:cNvPr>
          <p:cNvSpPr txBox="1">
            <a:spLocks/>
          </p:cNvSpPr>
          <p:nvPr/>
        </p:nvSpPr>
        <p:spPr>
          <a:xfrm>
            <a:off x="1168464" y="1005616"/>
            <a:ext cx="10022995" cy="128546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en-GB" sz="2800" dirty="0"/>
              <a:t>Let’s look at the story so far…</a:t>
            </a:r>
          </a:p>
          <a:p>
            <a:pPr algn="ctr"/>
            <a:r>
              <a:rPr lang="en-GB" sz="2800" dirty="0"/>
              <a:t>Are there any nouns we could improve?</a:t>
            </a:r>
          </a:p>
        </p:txBody>
      </p:sp>
      <p:sp>
        <p:nvSpPr>
          <p:cNvPr id="11" name="TextBox 10">
            <a:extLst>
              <a:ext uri="{FF2B5EF4-FFF2-40B4-BE49-F238E27FC236}">
                <a16:creationId xmlns:a16="http://schemas.microsoft.com/office/drawing/2014/main" id="{57B9C666-0142-4C95-8F32-8A5816105F2C}"/>
              </a:ext>
            </a:extLst>
          </p:cNvPr>
          <p:cNvSpPr txBox="1"/>
          <p:nvPr/>
        </p:nvSpPr>
        <p:spPr>
          <a:xfrm>
            <a:off x="1424606" y="2062731"/>
            <a:ext cx="9766853" cy="3693319"/>
          </a:xfrm>
          <a:prstGeom prst="rect">
            <a:avLst/>
          </a:prstGeom>
          <a:noFill/>
        </p:spPr>
        <p:txBody>
          <a:bodyPr wrap="square" rtlCol="0">
            <a:spAutoFit/>
          </a:bodyPr>
          <a:lstStyle/>
          <a:p>
            <a:pPr algn="ctr"/>
            <a:r>
              <a:rPr lang="en-GB" sz="1800" dirty="0"/>
              <a:t>Many years ago, there lived a young explorer called Jasper. Jasper was a curious, brave, young boy who lived in a large house next to an airport. Each day, Jasper gazed out the window and wished he could go on an adventure somewhere other than England.</a:t>
            </a:r>
          </a:p>
          <a:p>
            <a:pPr algn="ctr"/>
            <a:endParaRPr lang="en-GB" sz="1800" dirty="0"/>
          </a:p>
          <a:p>
            <a:pPr algn="ctr"/>
            <a:r>
              <a:rPr lang="en-GB" sz="1800" dirty="0"/>
              <a:t>One day, the British Government put out an advert for a brave explorer to visit the Valley of the Kings in Egypt and to bring back a precious amulet which was in/lay in </a:t>
            </a:r>
            <a:r>
              <a:rPr lang="en-GB" sz="1800" dirty="0" err="1"/>
              <a:t>Tutenkahmun’s</a:t>
            </a:r>
            <a:r>
              <a:rPr lang="en-GB" sz="1800" dirty="0"/>
              <a:t> tomb. Even though he knew this was a dangerous trip, Jasper submitted an application and was chosen to go on the trip to Egypt the following week.</a:t>
            </a:r>
          </a:p>
          <a:p>
            <a:pPr algn="ctr"/>
            <a:endParaRPr lang="en-GB" sz="1800" dirty="0"/>
          </a:p>
          <a:p>
            <a:pPr algn="ctr"/>
            <a:r>
              <a:rPr lang="en-GB" sz="1800" dirty="0"/>
              <a:t>Filled with excitement, and not wanting to waste any more time, Jasper headed straight to the pyramids at the Valley of the Kings. When he arrived, his eyes immediately fell upon the crumbling stone entrance of the tomb. He took a few, tentative steps inside. </a:t>
            </a:r>
          </a:p>
          <a:p>
            <a:endParaRPr lang="en-GB" dirty="0"/>
          </a:p>
        </p:txBody>
      </p:sp>
    </p:spTree>
    <p:extLst>
      <p:ext uri="{BB962C8B-B14F-4D97-AF65-F5344CB8AC3E}">
        <p14:creationId xmlns:p14="http://schemas.microsoft.com/office/powerpoint/2010/main" val="13732340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A90700E9-DDB5-4A7A-87F5-3E22808E7790}"/>
              </a:ext>
            </a:extLst>
          </p:cNvPr>
          <p:cNvSpPr txBox="1">
            <a:spLocks/>
          </p:cNvSpPr>
          <p:nvPr/>
        </p:nvSpPr>
        <p:spPr>
          <a:xfrm>
            <a:off x="1241718" y="515285"/>
            <a:ext cx="10022995" cy="128546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en-GB" sz="2800" dirty="0"/>
              <a:t>Working as a pair, take it in turns to read over one persons  work. Could they add in any expanded noun phrases?</a:t>
            </a:r>
          </a:p>
        </p:txBody>
      </p:sp>
      <p:pic>
        <p:nvPicPr>
          <p:cNvPr id="4098" name="Picture 2" descr="Think-Pair-Share - Teaching Reading Comprehension Strategies">
            <a:extLst>
              <a:ext uri="{FF2B5EF4-FFF2-40B4-BE49-F238E27FC236}">
                <a16:creationId xmlns:a16="http://schemas.microsoft.com/office/drawing/2014/main" id="{740F45AB-D2BD-4B70-918E-E95158089E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95335" y="2034208"/>
            <a:ext cx="4505325" cy="3533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3742932"/>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CAA6F9B-D024-410F-806A-C78A9D6E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C95CECE-B90A-4317-8796-F3EBF3086D22}">
  <ds:schemaRefs>
    <ds:schemaRef ds:uri="http://schemas.microsoft.com/sharepoint/v3/contenttype/forms"/>
  </ds:schemaRefs>
</ds:datastoreItem>
</file>

<file path=customXml/itemProps3.xml><?xml version="1.0" encoding="utf-8"?>
<ds:datastoreItem xmlns:ds="http://schemas.openxmlformats.org/officeDocument/2006/customXml" ds:itemID="{C2A42B64-5C47-4E7B-9423-70A9F0B7413A}">
  <ds:schemaRefs>
    <ds:schemaRef ds:uri="http://purl.org/dc/elements/1.1/"/>
    <ds:schemaRef ds:uri="http://schemas.microsoft.com/office/2006/metadata/properties"/>
    <ds:schemaRef ds:uri="933c73ff-1f47-478d-836a-52d41c4c8390"/>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b7193443-4924-4c98-83f1-322a08f13154"/>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Gallery</Template>
  <TotalTime>117</TotalTime>
  <Words>270</Words>
  <Application>Microsoft Office PowerPoint</Application>
  <PresentationFormat>Widescreen</PresentationFormat>
  <Paragraphs>17</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Cambria</vt:lpstr>
      <vt:lpstr>Gill Sans MT</vt:lpstr>
      <vt:lpstr>Gallery</vt:lpstr>
      <vt:lpstr>Wednesday 14th September 2020</vt:lpstr>
      <vt:lpstr>Starter</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12th October 2020</dc:title>
  <dc:creator>Sophie George</dc:creator>
  <cp:lastModifiedBy>Sophie George</cp:lastModifiedBy>
  <cp:revision>9</cp:revision>
  <dcterms:created xsi:type="dcterms:W3CDTF">2020-10-10T17:03:43Z</dcterms:created>
  <dcterms:modified xsi:type="dcterms:W3CDTF">2020-10-10T19:00:58Z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