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8" r:id="rId3"/>
    <p:sldId id="259" r:id="rId4"/>
    <p:sldId id="261" r:id="rId5"/>
    <p:sldId id="262" r:id="rId6"/>
    <p:sldId id="256" r:id="rId7"/>
    <p:sldId id="263" r:id="rId8"/>
    <p:sldId id="264" r:id="rId9"/>
    <p:sldId id="25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2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6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" y="1122363"/>
            <a:ext cx="11841018" cy="2387600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>LO: I know </a:t>
            </a:r>
            <a:r>
              <a:rPr lang="en-GB" sz="4400" dirty="0"/>
              <a:t>how my body has changed since I was a </a:t>
            </a:r>
            <a:r>
              <a:rPr lang="en-GB" sz="4400" dirty="0" smtClean="0"/>
              <a:t>baby. </a:t>
            </a: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 smtClean="0"/>
              <a:t>I understand </a:t>
            </a:r>
            <a:r>
              <a:rPr lang="en-GB" sz="4400" dirty="0"/>
              <a:t>that growing up is natural and that everybody grows at different rates </a:t>
            </a:r>
            <a:r>
              <a:rPr lang="en-GB" dirty="0"/>
              <a:t>	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Context: Changing Me.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965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8425" y="274638"/>
            <a:ext cx="12093575" cy="1143000"/>
          </a:xfrm>
        </p:spPr>
        <p:txBody>
          <a:bodyPr/>
          <a:lstStyle/>
          <a:p>
            <a:r>
              <a:rPr lang="en-GB" altLang="en-US" smtClean="0">
                <a:ea typeface="ヒラギノ角ゴ Pro W3" charset="-128"/>
              </a:rPr>
              <a:t>Recap Binfield Golden rules and Extra golden rules</a:t>
            </a:r>
          </a:p>
        </p:txBody>
      </p:sp>
      <p:pic>
        <p:nvPicPr>
          <p:cNvPr id="30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3213" y="1103313"/>
            <a:ext cx="8780462" cy="5613400"/>
          </a:xfrm>
        </p:spPr>
      </p:pic>
    </p:spTree>
    <p:extLst>
      <p:ext uri="{BB962C8B-B14F-4D97-AF65-F5344CB8AC3E}">
        <p14:creationId xmlns:p14="http://schemas.microsoft.com/office/powerpoint/2010/main" val="2791851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>
              <a:ea typeface="ヒラギノ角ゴ Pro W3" charset="-128"/>
            </a:endParaRP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61950"/>
            <a:ext cx="9210675" cy="6200775"/>
          </a:xfrm>
        </p:spPr>
      </p:pic>
    </p:spTree>
    <p:extLst>
      <p:ext uri="{BB962C8B-B14F-4D97-AF65-F5344CB8AC3E}">
        <p14:creationId xmlns:p14="http://schemas.microsoft.com/office/powerpoint/2010/main" val="300886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Connect us: Play Simon Says.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886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Calm me: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1163" y="216022"/>
            <a:ext cx="8372978" cy="637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3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030CEE-72CC-014D-A2F2-69C30CADD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533" y="0"/>
            <a:ext cx="9704934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1" y="0"/>
            <a:ext cx="33250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Listen and appraise:</a:t>
            </a:r>
          </a:p>
          <a:p>
            <a:r>
              <a:rPr lang="en-GB" dirty="0" smtClean="0"/>
              <a:t>What does this song teach us about changing and growing up?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Tell me/Show 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W</a:t>
            </a:r>
            <a:r>
              <a:rPr lang="en-GB" dirty="0" smtClean="0"/>
              <a:t>e </a:t>
            </a:r>
            <a:r>
              <a:rPr lang="en-GB" dirty="0"/>
              <a:t>are all changing all the time. We are still ‘us’, I am still me, even though my body grows and changes every day. </a:t>
            </a:r>
          </a:p>
          <a:p>
            <a:r>
              <a:rPr lang="en-GB" dirty="0"/>
              <a:t>In pairs, talk about all the ways </a:t>
            </a:r>
            <a:r>
              <a:rPr lang="en-GB" dirty="0" smtClean="0"/>
              <a:t>you </a:t>
            </a:r>
            <a:r>
              <a:rPr lang="en-GB" dirty="0"/>
              <a:t>can think of that </a:t>
            </a:r>
            <a:r>
              <a:rPr lang="en-GB" dirty="0" smtClean="0"/>
              <a:t>you </a:t>
            </a:r>
            <a:r>
              <a:rPr lang="en-GB" dirty="0"/>
              <a:t>have changed since </a:t>
            </a:r>
            <a:r>
              <a:rPr lang="en-GB" dirty="0" smtClean="0"/>
              <a:t>you </a:t>
            </a:r>
            <a:r>
              <a:rPr lang="en-GB" dirty="0"/>
              <a:t>were babies. Share round the circle the ideas </a:t>
            </a:r>
            <a:r>
              <a:rPr lang="en-GB" dirty="0" smtClean="0"/>
              <a:t>you </a:t>
            </a:r>
            <a:r>
              <a:rPr lang="en-GB" dirty="0"/>
              <a:t>have come up with. Can </a:t>
            </a:r>
            <a:r>
              <a:rPr lang="en-GB" dirty="0" smtClean="0"/>
              <a:t>you </a:t>
            </a:r>
            <a:r>
              <a:rPr lang="en-GB" dirty="0"/>
              <a:t>think of a change in </a:t>
            </a:r>
            <a:r>
              <a:rPr lang="en-GB" dirty="0" smtClean="0"/>
              <a:t>your </a:t>
            </a:r>
            <a:r>
              <a:rPr lang="en-GB" dirty="0"/>
              <a:t>body as well as another change e.g. abilities, personality etc. </a:t>
            </a:r>
          </a:p>
          <a:p>
            <a:r>
              <a:rPr lang="en-GB" dirty="0"/>
              <a:t>Write </a:t>
            </a:r>
            <a:r>
              <a:rPr lang="en-GB" dirty="0" smtClean="0"/>
              <a:t>some </a:t>
            </a:r>
            <a:r>
              <a:rPr lang="en-GB" dirty="0"/>
              <a:t>ideas on the whiteboard in two columns labelled ‘Body changes’ and ‘Other changes’.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475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me learn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a picture of yourself as a baby. </a:t>
            </a:r>
          </a:p>
          <a:p>
            <a:endParaRPr lang="en-GB" dirty="0"/>
          </a:p>
          <a:p>
            <a:r>
              <a:rPr lang="en-GB" dirty="0" smtClean="0"/>
              <a:t>Around the picture, write some of the different ways you have changed since you were a baby.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* Use some of the ideas that we wrote down as a class if you get stuck.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15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484287-F563-F540-B55E-7D9D45D63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5" y="1308101"/>
            <a:ext cx="10560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37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208</Words>
  <Application>Microsoft Office PowerPoint</Application>
  <PresentationFormat>Widescreen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ヒラギノ角ゴ Pro W3</vt:lpstr>
      <vt:lpstr>Office Theme</vt:lpstr>
      <vt:lpstr>LO: I know how my body has changed since I was a baby.  I understand that growing up is natural and that everybody grows at different rates  </vt:lpstr>
      <vt:lpstr>Recap Binfield Golden rules and Extra golden rules</vt:lpstr>
      <vt:lpstr>PowerPoint Presentation</vt:lpstr>
      <vt:lpstr>Connect us: Play Simon Says.</vt:lpstr>
      <vt:lpstr>Calm me:</vt:lpstr>
      <vt:lpstr>PowerPoint Presentation</vt:lpstr>
      <vt:lpstr>Tell me/Show me</vt:lpstr>
      <vt:lpstr>Let me learn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14</cp:revision>
  <cp:lastPrinted>2019-02-18T11:22:55Z</cp:lastPrinted>
  <dcterms:created xsi:type="dcterms:W3CDTF">2018-08-01T14:47:16Z</dcterms:created>
  <dcterms:modified xsi:type="dcterms:W3CDTF">2021-06-13T13:58:32Z</dcterms:modified>
</cp:coreProperties>
</file>