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notesMasterIdLst>
    <p:notesMasterId r:id="rId1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6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D0A597-AE69-CA8E-495A-6062449C043A}" v="25" dt="2020-03-04T13:26:33.979"/>
    <p1510:client id="{F0D17C88-BEA3-FAF4-5DF9-69268F5C3200}" v="26" dt="2022-02-26T12:19:45.2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0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742A35-F1DD-4F46-9A7A-7EDD2169FDCA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8D6169-97EE-492B-BCBD-072D6C00A6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756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150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71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200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559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213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62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95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753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536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5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848814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2025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87266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0989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5251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168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9F6B4-BE1A-40F2-A3E6-50820C57820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409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88678" y="2266406"/>
            <a:ext cx="9703740" cy="2262781"/>
          </a:xfrm>
        </p:spPr>
        <p:txBody>
          <a:bodyPr/>
          <a:lstStyle/>
          <a:p>
            <a:r>
              <a:rPr lang="en-GB" dirty="0">
                <a:latin typeface="Comic Sans MS"/>
              </a:rPr>
              <a:t>Tuesday 1st March 2022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2642" y="4646750"/>
            <a:ext cx="8915399" cy="2080621"/>
          </a:xfrm>
        </p:spPr>
        <p:txBody>
          <a:bodyPr>
            <a:noAutofit/>
          </a:bodyPr>
          <a:lstStyle/>
          <a:p>
            <a:pPr algn="r"/>
            <a:r>
              <a:rPr lang="en-GB" sz="2800" dirty="0">
                <a:latin typeface="Comic Sans MS" panose="030F0702030302020204" pitchFamily="66" charset="0"/>
              </a:rPr>
              <a:t>LO: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*to understand beliefs and teachings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*to reflect</a:t>
            </a:r>
          </a:p>
          <a:p>
            <a:pPr algn="r"/>
            <a:r>
              <a:rPr lang="en-GB" sz="2800" dirty="0">
                <a:latin typeface="Comic Sans MS" panose="030F0702030302020204" pitchFamily="66" charset="0"/>
              </a:rPr>
              <a:t>C: Christianity</a:t>
            </a:r>
          </a:p>
        </p:txBody>
      </p:sp>
    </p:spTree>
    <p:extLst>
      <p:ext uri="{BB962C8B-B14F-4D97-AF65-F5344CB8AC3E}">
        <p14:creationId xmlns:p14="http://schemas.microsoft.com/office/powerpoint/2010/main" val="3606439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1647" y="709750"/>
            <a:ext cx="8915400" cy="3777622"/>
          </a:xfrm>
        </p:spPr>
        <p:txBody>
          <a:bodyPr>
            <a:no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Christians call the day of the Last Supper </a:t>
            </a:r>
            <a:r>
              <a:rPr lang="en-GB" sz="2200" i="1" dirty="0">
                <a:latin typeface="Comic Sans MS" panose="030F0702030302020204" pitchFamily="66" charset="0"/>
              </a:rPr>
              <a:t>‘Maundy Thursday.’</a:t>
            </a:r>
            <a:endParaRPr lang="en-GB" sz="2200" dirty="0">
              <a:latin typeface="Comic Sans MS" panose="030F0702030302020204" pitchFamily="66" charset="0"/>
            </a:endParaRPr>
          </a:p>
          <a:p>
            <a:r>
              <a:rPr lang="en-GB" sz="2200" dirty="0">
                <a:latin typeface="Comic Sans MS" panose="030F0702030302020204" pitchFamily="66" charset="0"/>
              </a:rPr>
              <a:t>There are different theories for why it is called ‘</a:t>
            </a:r>
            <a:r>
              <a:rPr lang="en-GB" sz="2200" i="1" dirty="0">
                <a:latin typeface="Comic Sans MS" panose="030F0702030302020204" pitchFamily="66" charset="0"/>
              </a:rPr>
              <a:t>Maundy’</a:t>
            </a:r>
            <a:r>
              <a:rPr lang="en-GB" sz="2200" dirty="0">
                <a:latin typeface="Comic Sans MS" panose="030F0702030302020204" pitchFamily="66" charset="0"/>
              </a:rPr>
              <a:t> Thursday.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Some people believe it relates to the money that was given out to poor people before services on this day – related to the word ‘beg’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Others believe it relates to the word for ‘commandment’ – connecting it with Jesus’ instruction to: </a:t>
            </a:r>
            <a:r>
              <a:rPr lang="en-GB" sz="2200" i="1" dirty="0">
                <a:latin typeface="Comic Sans MS" panose="030F0702030302020204" pitchFamily="66" charset="0"/>
              </a:rPr>
              <a:t>Love one another as I have loved you. </a:t>
            </a:r>
            <a:r>
              <a:rPr lang="en-GB" sz="2200" dirty="0">
                <a:latin typeface="Comic Sans MS" panose="030F0702030302020204" pitchFamily="66" charset="0"/>
              </a:rPr>
              <a:t>(John 13:34-35).</a:t>
            </a:r>
          </a:p>
        </p:txBody>
      </p:sp>
      <p:pic>
        <p:nvPicPr>
          <p:cNvPr id="1026" name="Picture 2" descr="Image result for maundy thursd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1326" y="3971848"/>
            <a:ext cx="4850674" cy="288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6786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Activity 1: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402080"/>
            <a:ext cx="8915400" cy="377762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latin typeface="Comic Sans MS"/>
              </a:rPr>
              <a:t>T</a:t>
            </a:r>
            <a:r>
              <a:rPr lang="en-GB" sz="2800" dirty="0" smtClean="0">
                <a:latin typeface="Comic Sans MS"/>
              </a:rPr>
              <a:t>hink </a:t>
            </a:r>
            <a:r>
              <a:rPr lang="en-GB" sz="2800" dirty="0">
                <a:latin typeface="Comic Sans MS"/>
              </a:rPr>
              <a:t>about what might be going on in the picture.</a:t>
            </a:r>
          </a:p>
          <a:p>
            <a:pPr marL="0" indent="0">
              <a:buNone/>
            </a:pP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Image result for think pair sha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769" y="3775166"/>
            <a:ext cx="3935231" cy="3082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136" y="2442028"/>
            <a:ext cx="3311979" cy="441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2233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Activity 1: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545772"/>
            <a:ext cx="8915400" cy="377762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latin typeface="Comic Sans MS"/>
              </a:rPr>
              <a:t>T</a:t>
            </a:r>
            <a:r>
              <a:rPr lang="en-GB" sz="2800" dirty="0" smtClean="0">
                <a:latin typeface="Comic Sans MS"/>
              </a:rPr>
              <a:t>hink </a:t>
            </a:r>
            <a:r>
              <a:rPr lang="en-GB" sz="2800" dirty="0">
                <a:latin typeface="Comic Sans MS"/>
              </a:rPr>
              <a:t>about what might be going on in the picture.</a:t>
            </a:r>
          </a:p>
        </p:txBody>
      </p:sp>
      <p:pic>
        <p:nvPicPr>
          <p:cNvPr id="4" name="Picture 2" descr="Image result for think pair sha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769" y="3775166"/>
            <a:ext cx="3935231" cy="3082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6" t="1905" r="2638" b="8191"/>
          <a:stretch/>
        </p:blipFill>
        <p:spPr>
          <a:xfrm rot="16200000">
            <a:off x="3266848" y="2114552"/>
            <a:ext cx="4065812" cy="542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632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6149" y="670560"/>
            <a:ext cx="8915400" cy="3777622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In John’s Gospel, the writer includes an episode not in Matthew’s account: Jesus washing the feet of the disciples. </a:t>
            </a:r>
          </a:p>
        </p:txBody>
      </p:sp>
      <p:pic>
        <p:nvPicPr>
          <p:cNvPr id="3074" name="Picture 2" descr="Image result for jesus washing disciples fee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3466" y="2181497"/>
            <a:ext cx="6900765" cy="4676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8132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1314" y="493481"/>
            <a:ext cx="8911687" cy="1280890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John 13: 4-17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1314" y="1410787"/>
            <a:ext cx="9601199" cy="5342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baseline="30000" dirty="0">
                <a:latin typeface="Comic Sans MS" panose="030F0702030302020204" pitchFamily="66" charset="0"/>
              </a:rPr>
              <a:t>4 </a:t>
            </a:r>
            <a:r>
              <a:rPr lang="en-GB" dirty="0">
                <a:latin typeface="Comic Sans MS" panose="030F0702030302020204" pitchFamily="66" charset="0"/>
              </a:rPr>
              <a:t>so he got up from the meal, took off his outer clothing, and wrapped a towel around his waist. </a:t>
            </a:r>
            <a:r>
              <a:rPr lang="en-GB" b="1" baseline="30000" dirty="0">
                <a:latin typeface="Comic Sans MS" panose="030F0702030302020204" pitchFamily="66" charset="0"/>
              </a:rPr>
              <a:t>5 </a:t>
            </a:r>
            <a:r>
              <a:rPr lang="en-GB" dirty="0">
                <a:latin typeface="Comic Sans MS" panose="030F0702030302020204" pitchFamily="66" charset="0"/>
              </a:rPr>
              <a:t>After that, he poured water into a basin and began to wash his disciples’ feet, drying them with the towel that was wrapped around him.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b="1" baseline="30000" dirty="0">
                <a:latin typeface="Comic Sans MS" panose="030F0702030302020204" pitchFamily="66" charset="0"/>
              </a:rPr>
              <a:t>6 </a:t>
            </a:r>
            <a:r>
              <a:rPr lang="en-GB" dirty="0">
                <a:latin typeface="Comic Sans MS" panose="030F0702030302020204" pitchFamily="66" charset="0"/>
              </a:rPr>
              <a:t>He came to Simon Peter, who said to him, “Lord, are you going to wash my feet?”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b="1" baseline="30000" dirty="0">
                <a:latin typeface="Comic Sans MS" panose="030F0702030302020204" pitchFamily="66" charset="0"/>
              </a:rPr>
              <a:t>7 </a:t>
            </a:r>
            <a:r>
              <a:rPr lang="en-GB" dirty="0">
                <a:latin typeface="Comic Sans MS" panose="030F0702030302020204" pitchFamily="66" charset="0"/>
              </a:rPr>
              <a:t>Jesus replied, “You do not realize now what I am doing, but later you will understand.”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b="1" baseline="30000" dirty="0">
                <a:latin typeface="Comic Sans MS" panose="030F0702030302020204" pitchFamily="66" charset="0"/>
              </a:rPr>
              <a:t>8 </a:t>
            </a:r>
            <a:r>
              <a:rPr lang="en-GB" dirty="0">
                <a:latin typeface="Comic Sans MS" panose="030F0702030302020204" pitchFamily="66" charset="0"/>
              </a:rPr>
              <a:t>“No,” said Peter, “you shall never wash my feet.”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Jesus answered, “Unless I wash you, you have no part with me.”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b="1" baseline="30000" dirty="0">
                <a:latin typeface="Comic Sans MS" panose="030F0702030302020204" pitchFamily="66" charset="0"/>
              </a:rPr>
              <a:t>9 </a:t>
            </a:r>
            <a:r>
              <a:rPr lang="en-GB" dirty="0">
                <a:latin typeface="Comic Sans MS" panose="030F0702030302020204" pitchFamily="66" charset="0"/>
              </a:rPr>
              <a:t>“Then, Lord,” Simon Peter replied, “not just my feet but my hands and my head as well!”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b="1" baseline="30000" dirty="0">
                <a:latin typeface="Comic Sans MS" panose="030F0702030302020204" pitchFamily="66" charset="0"/>
              </a:rPr>
              <a:t>10 </a:t>
            </a:r>
            <a:r>
              <a:rPr lang="en-GB" dirty="0">
                <a:latin typeface="Comic Sans MS" panose="030F0702030302020204" pitchFamily="66" charset="0"/>
              </a:rPr>
              <a:t>Jesus answered, “Those who have had a bath need only to wash their feet; their whole body is clean. And you are clean, though not every one of you.” </a:t>
            </a:r>
            <a:r>
              <a:rPr lang="en-GB" b="1" baseline="30000" dirty="0">
                <a:latin typeface="Comic Sans MS" panose="030F0702030302020204" pitchFamily="66" charset="0"/>
              </a:rPr>
              <a:t>11 </a:t>
            </a:r>
            <a:r>
              <a:rPr lang="en-GB" dirty="0">
                <a:latin typeface="Comic Sans MS" panose="030F0702030302020204" pitchFamily="66" charset="0"/>
              </a:rPr>
              <a:t>For he knew who was going to betray him, and that was why he said not every one was clean.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b="1" baseline="30000" dirty="0">
                <a:latin typeface="Comic Sans MS" panose="030F0702030302020204" pitchFamily="66" charset="0"/>
              </a:rPr>
              <a:t>12 </a:t>
            </a:r>
            <a:r>
              <a:rPr lang="en-GB" dirty="0">
                <a:latin typeface="Comic Sans MS" panose="030F0702030302020204" pitchFamily="66" charset="0"/>
              </a:rPr>
              <a:t>When he had finished washing their feet, he put on his clothes and returned to his place. “Do you understand what I have done for you?” he asked them. </a:t>
            </a:r>
            <a:r>
              <a:rPr lang="en-GB" b="1" baseline="30000" dirty="0">
                <a:latin typeface="Comic Sans MS" panose="030F0702030302020204" pitchFamily="66" charset="0"/>
              </a:rPr>
              <a:t>13 </a:t>
            </a:r>
            <a:r>
              <a:rPr lang="en-GB" dirty="0">
                <a:latin typeface="Comic Sans MS" panose="030F0702030302020204" pitchFamily="66" charset="0"/>
              </a:rPr>
              <a:t>“You call me ‘Teacher’ and ‘Lord,’ and rightly so, for that is what I am. </a:t>
            </a:r>
            <a:r>
              <a:rPr lang="en-GB" b="1" baseline="30000" dirty="0">
                <a:latin typeface="Comic Sans MS" panose="030F0702030302020204" pitchFamily="66" charset="0"/>
              </a:rPr>
              <a:t>14 </a:t>
            </a:r>
            <a:r>
              <a:rPr lang="en-GB" dirty="0">
                <a:latin typeface="Comic Sans MS" panose="030F0702030302020204" pitchFamily="66" charset="0"/>
              </a:rPr>
              <a:t>Now that I, your Lord and Teacher, have washed your feet, you also should wash one another’s feet. </a:t>
            </a:r>
            <a:r>
              <a:rPr lang="en-GB" b="1" baseline="30000" dirty="0">
                <a:latin typeface="Comic Sans MS" panose="030F0702030302020204" pitchFamily="66" charset="0"/>
              </a:rPr>
              <a:t>15 </a:t>
            </a:r>
            <a:r>
              <a:rPr lang="en-GB" dirty="0">
                <a:latin typeface="Comic Sans MS" panose="030F0702030302020204" pitchFamily="66" charset="0"/>
              </a:rPr>
              <a:t>I have set you an example that you should do as I have done for you. </a:t>
            </a:r>
            <a:r>
              <a:rPr lang="en-GB" b="1" baseline="30000" dirty="0">
                <a:latin typeface="Comic Sans MS" panose="030F0702030302020204" pitchFamily="66" charset="0"/>
              </a:rPr>
              <a:t>16 </a:t>
            </a:r>
            <a:r>
              <a:rPr lang="en-GB" dirty="0">
                <a:latin typeface="Comic Sans MS" panose="030F0702030302020204" pitchFamily="66" charset="0"/>
              </a:rPr>
              <a:t>Very truly I tell you, no servant is greater than his master, nor is a messenger greater than the one who sent him. </a:t>
            </a:r>
            <a:r>
              <a:rPr lang="en-GB" b="1" baseline="30000" dirty="0">
                <a:latin typeface="Comic Sans MS" panose="030F0702030302020204" pitchFamily="66" charset="0"/>
              </a:rPr>
              <a:t>17 </a:t>
            </a:r>
            <a:r>
              <a:rPr lang="en-GB" dirty="0">
                <a:latin typeface="Comic Sans MS" panose="030F0702030302020204" pitchFamily="66" charset="0"/>
              </a:rPr>
              <a:t>Now that you know these things, you will be blessed if you do them.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3302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696686"/>
            <a:ext cx="8915400" cy="3777622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At the time, washing feet was a menial (boring/lowly) task  that would normally have been performed by a servant.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People needed their feet washing y servants because they wore sandals and the roads were dusty. </a:t>
            </a:r>
          </a:p>
        </p:txBody>
      </p:sp>
      <p:pic>
        <p:nvPicPr>
          <p:cNvPr id="5122" name="Picture 2" descr="Image result for jesus washing disciples fe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0" y="3124200"/>
            <a:ext cx="47625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78256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3086" y="683623"/>
            <a:ext cx="8915400" cy="3777622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Why did Jesus wash the disciples’ feet?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Why did they not want Jesus to wash their feet?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What was Jesus trying to teach the disciples by washing their feet?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What do Christians believe because of this story and Jesus’ actions?</a:t>
            </a:r>
          </a:p>
        </p:txBody>
      </p:sp>
      <p:pic>
        <p:nvPicPr>
          <p:cNvPr id="6146" name="Picture 2" descr="Image result for thinking emoji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45" b="10298"/>
          <a:stretch/>
        </p:blipFill>
        <p:spPr bwMode="auto">
          <a:xfrm>
            <a:off x="8033657" y="3308557"/>
            <a:ext cx="4158343" cy="3549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1032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7772" y="722811"/>
            <a:ext cx="8915400" cy="3777622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Jesus doesn’t wash the disciples’ feet as they come through the door, but as part of the meal, to make his point about the importance of service.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Jesus wanted the disciples to understand the importance of selfless service, and this showed how he was going to be a servant for all when he was crucified. </a:t>
            </a:r>
          </a:p>
        </p:txBody>
      </p:sp>
      <p:pic>
        <p:nvPicPr>
          <p:cNvPr id="7170" name="Picture 2" descr="Image result for jesus washing disciples fe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331" y="3570699"/>
            <a:ext cx="4641669" cy="328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9785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9619480"/>
              </p:ext>
            </p:extLst>
          </p:nvPr>
        </p:nvGraphicFramePr>
        <p:xfrm>
          <a:off x="220716" y="0"/>
          <a:ext cx="11971284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0428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r>
                        <a:rPr lang="en-GB" sz="1600" b="0" i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On </a:t>
                      </a:r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your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foot outline:</a:t>
                      </a:r>
                    </a:p>
                    <a:p>
                      <a:endParaRPr lang="en-GB" sz="1600" b="0" i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On one side, write about what Jesus washing the disciples’ feet teaches Christians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On the other side, write how Christians could follow the example of Jesus by being a selfless servant.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en-GB" sz="1600" b="0" i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600" b="1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During the Last Supper, Peter would not allow Jesus to wash his feet. Why do you think this was?</a:t>
                      </a:r>
                      <a:endParaRPr lang="en-GB" sz="1600" b="1" i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On your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foot outline:</a:t>
                      </a:r>
                    </a:p>
                    <a:p>
                      <a:endParaRPr lang="en-GB" sz="1600" b="0" i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On one side, write about what Jesus washing the disciples’ feet teaches Christians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On the other side, write how Christians could follow the example of Jesus by being a selfless servant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During the Last Supper, Peter would not allow Jesus to wash his feet. Why do you think this was?</a:t>
                      </a:r>
                      <a:endParaRPr lang="en-GB" sz="1600" b="1" i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endParaRPr lang="en-GB" sz="1600" b="0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On your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foot outline:</a:t>
                      </a:r>
                    </a:p>
                    <a:p>
                      <a:endParaRPr lang="en-GB" sz="1600" b="0" i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On one side, write about what Jesus washing the disciples’ feet teaches Christians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On the other side, write how Christians could follow the example of Jesus by being a selfless servant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en-GB" sz="1600" b="0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600" b="1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You should think of ways of serving those close to them, people you don’t know in the local area </a:t>
                      </a:r>
                      <a:r>
                        <a:rPr lang="en-GB" sz="1600" b="1" i="0" u="sng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and</a:t>
                      </a:r>
                      <a:r>
                        <a:rPr lang="en-GB" sz="1600" b="1" i="0" u="none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people around the world.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en-GB" sz="1600" b="1" i="0" u="none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During the Last Supper, Peter would not allow Jesus to wash his feet. Why do you think this was?</a:t>
                      </a:r>
                      <a:endParaRPr lang="en-GB" sz="1600" b="1" i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indent="0">
                        <a:buFontTx/>
                        <a:buNone/>
                      </a:pPr>
                      <a:endParaRPr lang="en-GB" sz="1600" b="0" i="0" u="none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Image result for foot template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6" t="2869" r="3403" b="6669"/>
          <a:stretch/>
        </p:blipFill>
        <p:spPr bwMode="auto">
          <a:xfrm>
            <a:off x="2795452" y="5148872"/>
            <a:ext cx="1358538" cy="170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Image result for foot template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6" t="2869" r="3403" b="6669"/>
          <a:stretch/>
        </p:blipFill>
        <p:spPr bwMode="auto">
          <a:xfrm>
            <a:off x="6814457" y="5148872"/>
            <a:ext cx="1358538" cy="170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6014676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CA1A135-17BE-4369-9069-5364B741A04B}">
  <ds:schemaRefs>
    <ds:schemaRef ds:uri="http://schemas.microsoft.com/office/2006/metadata/properties"/>
    <ds:schemaRef ds:uri="933c73ff-1f47-478d-836a-52d41c4c8390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E16EBB1-F3BE-4669-BF71-BC95CD6EC38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0BB780F-B4A6-4363-BA63-2163EBE3D2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492</TotalTime>
  <Words>517</Words>
  <Application>Microsoft Office PowerPoint</Application>
  <PresentationFormat>Widescreen</PresentationFormat>
  <Paragraphs>45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Century Gothic</vt:lpstr>
      <vt:lpstr>Comic Sans MS</vt:lpstr>
      <vt:lpstr>Wingdings 3</vt:lpstr>
      <vt:lpstr>Wisp</vt:lpstr>
      <vt:lpstr>Tuesday 1st March 2022</vt:lpstr>
      <vt:lpstr>PowerPoint Presentation</vt:lpstr>
      <vt:lpstr>Activity 1:</vt:lpstr>
      <vt:lpstr>Activity 1:</vt:lpstr>
      <vt:lpstr>PowerPoint Presentation</vt:lpstr>
      <vt:lpstr>John 13: 4-17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March 2020</dc:title>
  <dc:creator>Emily Fenner</dc:creator>
  <cp:lastModifiedBy>Rachael Norman</cp:lastModifiedBy>
  <cp:revision>25</cp:revision>
  <dcterms:created xsi:type="dcterms:W3CDTF">2020-02-27T08:09:31Z</dcterms:created>
  <dcterms:modified xsi:type="dcterms:W3CDTF">2022-02-26T12:23:00Z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