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57" r:id="rId4"/>
    <p:sldId id="262" r:id="rId5"/>
    <p:sldId id="275" r:id="rId6"/>
    <p:sldId id="274" r:id="rId7"/>
    <p:sldId id="27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1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029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6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0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4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6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5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" y="1805578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Tues</a:t>
            </a:r>
            <a:r>
              <a:rPr lang="en-GB" sz="6000" u="sng" dirty="0" smtClean="0">
                <a:latin typeface="HfW cursive bold" panose="00000500000000000000" pitchFamily="2" charset="0"/>
              </a:rPr>
              <a:t>day 28</a:t>
            </a:r>
            <a:r>
              <a:rPr lang="en-GB" sz="6000" u="sng" baseline="30000" dirty="0" smtClean="0">
                <a:latin typeface="HfW cursive bold" panose="00000500000000000000" pitchFamily="2" charset="0"/>
              </a:rPr>
              <a:t>th</a:t>
            </a:r>
            <a:r>
              <a:rPr lang="en-GB" sz="6000" u="sng" dirty="0" smtClean="0">
                <a:latin typeface="HfW cursive bold" panose="00000500000000000000" pitchFamily="2" charset="0"/>
              </a:rPr>
              <a:t>  </a:t>
            </a:r>
            <a:r>
              <a:rPr lang="en-GB" sz="6000" u="sng" dirty="0" smtClean="0">
                <a:latin typeface="HfW cursive bold" panose="00000500000000000000" pitchFamily="2" charset="0"/>
              </a:rPr>
              <a:t>September 2021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LO: To write </a:t>
            </a:r>
            <a:r>
              <a:rPr lang="en-GB" sz="6000" u="sng" dirty="0" smtClean="0">
                <a:latin typeface="HfW cursive bold" panose="00000500000000000000" pitchFamily="2" charset="0"/>
              </a:rPr>
              <a:t>an ending.</a:t>
            </a: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C: Finding Something Tale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227" y="4075289"/>
            <a:ext cx="3483832" cy="27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77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79" y="420916"/>
            <a:ext cx="11403874" cy="23876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6000" dirty="0" smtClean="0">
                <a:latin typeface="HfW cursive bold" panose="00000500000000000000" pitchFamily="2" charset="0"/>
              </a:rPr>
              <a:t>Can you edit </a:t>
            </a:r>
            <a:r>
              <a:rPr lang="en-GB" sz="6000" dirty="0" smtClean="0">
                <a:latin typeface="HfW cursive bold" panose="00000500000000000000" pitchFamily="2" charset="0"/>
              </a:rPr>
              <a:t>yesterday’s </a:t>
            </a:r>
            <a:r>
              <a:rPr lang="en-GB" sz="6000" dirty="0" smtClean="0">
                <a:latin typeface="HfW cursive bold" panose="00000500000000000000" pitchFamily="2" charset="0"/>
              </a:rPr>
              <a:t>work with </a:t>
            </a:r>
            <a:r>
              <a:rPr lang="en-GB" sz="6000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red pen</a:t>
            </a:r>
            <a:r>
              <a:rPr lang="en-GB" sz="6000" dirty="0" smtClean="0">
                <a:latin typeface="HfW cursive bold" panose="00000500000000000000" pitchFamily="2" charset="0"/>
              </a:rPr>
              <a:t>?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954" b="9852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40" y="2189269"/>
            <a:ext cx="5518174" cy="434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938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75118" y="3004457"/>
            <a:ext cx="4916882" cy="1071155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First, let’s recap the </a:t>
            </a:r>
            <a:r>
              <a:rPr lang="en-GB" sz="6000" dirty="0" smtClean="0">
                <a:latin typeface="HfW cursive bold" panose="00000500000000000000" pitchFamily="2" charset="0"/>
              </a:rPr>
              <a:t>ending </a:t>
            </a:r>
            <a:r>
              <a:rPr lang="en-GB" sz="6000" dirty="0" smtClean="0">
                <a:latin typeface="HfW cursive bold" panose="00000500000000000000" pitchFamily="2" charset="0"/>
              </a:rPr>
              <a:t>of our Jasper Story!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029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39" y="0"/>
            <a:ext cx="5812972" cy="645305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955774" y="5086477"/>
            <a:ext cx="2301411" cy="604407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80729" y="5690884"/>
            <a:ext cx="3872303" cy="483326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93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0828" y="4581090"/>
            <a:ext cx="11782698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We made it to the end of the story!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Let’s reflect on your emotions...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US" dirty="0"/>
              <a:t>………</a:t>
            </a:r>
            <a:r>
              <a:rPr lang="en-US" sz="4800" dirty="0"/>
              <a:t>.</a:t>
            </a:r>
            <a:r>
              <a:rPr lang="en-US" sz="4800" dirty="0">
                <a:latin typeface="HfW cursive" panose="00000500000000000000" pitchFamily="2" charset="0"/>
              </a:rPr>
              <a:t>yet</a:t>
            </a:r>
            <a:r>
              <a:rPr lang="en-US" dirty="0"/>
              <a:t>…….. </a:t>
            </a:r>
            <a:r>
              <a:rPr lang="en-GB" sz="4800" dirty="0" smtClean="0">
                <a:latin typeface="HfW cursive bold" panose="00000500000000000000" pitchFamily="2" charset="0"/>
              </a:rPr>
              <a:t>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/>
            </a:r>
            <a:br>
              <a:rPr lang="en-GB" sz="4800" dirty="0" smtClean="0">
                <a:latin typeface="HfW cursive bold" panose="00000500000000000000" pitchFamily="2" charset="0"/>
              </a:rPr>
            </a:br>
            <a:endParaRPr lang="en-GB" sz="4800" dirty="0" smtClean="0">
              <a:solidFill>
                <a:srgbClr val="FF0000"/>
              </a:solidFill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motions Writing Word Mat (SB9344) - Sparkle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842" y="2325512"/>
            <a:ext cx="6244124" cy="440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948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044" y="2290879"/>
            <a:ext cx="11782698" cy="1071155"/>
          </a:xfrm>
        </p:spPr>
        <p:txBody>
          <a:bodyPr>
            <a:noAutofit/>
          </a:bodyPr>
          <a:lstStyle/>
          <a:p>
            <a:pPr lvl="0" fontAlgn="base">
              <a:lnSpc>
                <a:spcPct val="100000"/>
              </a:lnSpc>
            </a:pPr>
            <a:r>
              <a:rPr lang="en-US" sz="6600" dirty="0" smtClean="0">
                <a:latin typeface="HfW cursive" panose="00000500000000000000" pitchFamily="2" charset="0"/>
              </a:rPr>
              <a:t>Now you need to return to England and do something with your treasure...</a:t>
            </a:r>
            <a:endParaRPr lang="en-GB" sz="6600" dirty="0">
              <a:latin typeface="HfW cursive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old Coins and Diamonds Treasure PNG Clipart Image​ | Gallery Yopriceville  - High-Quality Images and Transparent PNG Free Clipart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67" b="98000" l="2083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4" y="3521322"/>
            <a:ext cx="6154915" cy="274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637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356" y="3382557"/>
            <a:ext cx="11782698" cy="1071155"/>
          </a:xfrm>
        </p:spPr>
        <p:txBody>
          <a:bodyPr>
            <a:noAutofit/>
          </a:bodyPr>
          <a:lstStyle/>
          <a:p>
            <a:pPr lvl="0" fontAlgn="base">
              <a:lnSpc>
                <a:spcPct val="100000"/>
              </a:lnSpc>
            </a:pPr>
            <a:r>
              <a:rPr lang="en-US" sz="6600" dirty="0" smtClean="0">
                <a:latin typeface="HfW cursive" panose="00000500000000000000" pitchFamily="2" charset="0"/>
              </a:rPr>
              <a:t>Final reflection:</a:t>
            </a:r>
            <a:br>
              <a:rPr lang="en-US" sz="6600" dirty="0" smtClean="0">
                <a:latin typeface="HfW cursive" panose="00000500000000000000" pitchFamily="2" charset="0"/>
              </a:rPr>
            </a:br>
            <a:r>
              <a:rPr lang="en-US" sz="6600" dirty="0">
                <a:latin typeface="HfW cursive" panose="00000500000000000000" pitchFamily="2" charset="0"/>
              </a:rPr>
              <a:t/>
            </a:r>
            <a:br>
              <a:rPr lang="en-US" sz="6600" dirty="0">
                <a:latin typeface="HfW cursive" panose="00000500000000000000" pitchFamily="2" charset="0"/>
              </a:rPr>
            </a:br>
            <a:r>
              <a:rPr lang="en-US" sz="66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Although it was an incredible adventure, </a:t>
            </a:r>
            <a:endParaRPr lang="en-GB" sz="66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43" y="4194067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member clipart - Clip Art Library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320" b="96094" l="6566" r="89899">
                        <a14:foregroundMark x1="60101" y1="89648" x2="61869" y2="78320"/>
                        <a14:foregroundMark x1="46970" y1="58398" x2="53535" y2="558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154" y="944156"/>
            <a:ext cx="37719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650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037" y="4981139"/>
            <a:ext cx="5421086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400" dirty="0" smtClean="0">
                <a:latin typeface="HfW cursive bold" panose="00000500000000000000" pitchFamily="2" charset="0"/>
              </a:rPr>
              <a:t>Plenary: </a:t>
            </a:r>
            <a:r>
              <a:rPr lang="en-GB" sz="4400" dirty="0" smtClean="0">
                <a:latin typeface="HfW cursive bold" panose="00000500000000000000" pitchFamily="2" charset="0"/>
              </a:rPr>
              <a:t>Some children are going to read their work. </a:t>
            </a:r>
            <a:br>
              <a:rPr lang="en-GB" sz="4400" dirty="0" smtClean="0">
                <a:latin typeface="HfW cursive bold" panose="00000500000000000000" pitchFamily="2" charset="0"/>
              </a:rPr>
            </a:br>
            <a:r>
              <a:rPr lang="en-GB" sz="4400" dirty="0">
                <a:latin typeface="HfW cursive bold" panose="00000500000000000000" pitchFamily="2" charset="0"/>
              </a:rPr>
              <a:t/>
            </a:r>
            <a:br>
              <a:rPr lang="en-GB" sz="4400" dirty="0">
                <a:latin typeface="HfW cursive bold" panose="00000500000000000000" pitchFamily="2" charset="0"/>
              </a:rPr>
            </a:br>
            <a:r>
              <a:rPr lang="en-GB" sz="4400" dirty="0" smtClean="0">
                <a:latin typeface="HfW cursive bold" panose="00000500000000000000" pitchFamily="2" charset="0"/>
              </a:rPr>
              <a:t>When you hear an emotion word/phrase please stand up.</a:t>
            </a:r>
            <a:r>
              <a:rPr lang="en-GB" sz="4400" dirty="0" smtClean="0">
                <a:latin typeface="HfW cursive bold" panose="00000500000000000000" pitchFamily="2" charset="0"/>
                <a:sym typeface="Wingdings" panose="05000000000000000000" pitchFamily="2" charset="2"/>
              </a:rPr>
              <a:t></a:t>
            </a:r>
            <a:endParaRPr lang="en-GB" sz="44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145" y="794416"/>
            <a:ext cx="5625817" cy="44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325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3103</TotalTime>
  <Words>62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 Light</vt:lpstr>
      <vt:lpstr>HfW cursive</vt:lpstr>
      <vt:lpstr>HfW cursive bold</vt:lpstr>
      <vt:lpstr>Wingdings</vt:lpstr>
      <vt:lpstr>Metropolitan</vt:lpstr>
      <vt:lpstr>Tuesday 28th  September 2021  LO: To write an ending.  C: Finding Something Tale</vt:lpstr>
      <vt:lpstr>Can you edit yesterday’s work with red pen?</vt:lpstr>
      <vt:lpstr>First, let’s recap the ending of our Jasper Story!</vt:lpstr>
      <vt:lpstr>We made it to the end of the story!  Let’s reflect on your emotions...  ……….yet……..    </vt:lpstr>
      <vt:lpstr>Now you need to return to England and do something with your treasure...</vt:lpstr>
      <vt:lpstr>Final reflection:  Although it was an incredible adventure, </vt:lpstr>
      <vt:lpstr>Plenary: Some children are going to read their work.   When you hear an emotion word/phrase please stand up.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September 2021  LO: To practice adverbials  C: Finding Something Tale</dc:title>
  <dc:creator>Alice Watton</dc:creator>
  <cp:lastModifiedBy>Alice Watton</cp:lastModifiedBy>
  <cp:revision>12</cp:revision>
  <dcterms:created xsi:type="dcterms:W3CDTF">2021-09-13T19:28:25Z</dcterms:created>
  <dcterms:modified xsi:type="dcterms:W3CDTF">2021-09-22T13:41:22Z</dcterms:modified>
</cp:coreProperties>
</file>