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 id="259" r:id="rId3"/>
    <p:sldId id="261" r:id="rId4"/>
    <p:sldId id="260" r:id="rId5"/>
    <p:sldId id="262" r:id="rId6"/>
    <p:sldId id="263" r:id="rId7"/>
    <p:sldId id="264" r:id="rId8"/>
    <p:sldId id="265" r:id="rId9"/>
    <p:sldId id="266" r:id="rId10"/>
    <p:sldId id="25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424"/>
    <p:restoredTop sz="94648"/>
  </p:normalViewPr>
  <p:slideViewPr>
    <p:cSldViewPr snapToGrid="0" snapToObjects="1">
      <p:cViewPr varScale="1">
        <p:scale>
          <a:sx n="73" d="100"/>
          <a:sy n="73" d="100"/>
        </p:scale>
        <p:origin x="80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C129DA-4032-C943-AB2E-30D202D19D65}"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741136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877347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C129DA-4032-C943-AB2E-30D202D19D65}"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956039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C129DA-4032-C943-AB2E-30D202D19D65}" type="datetimeFigureOut">
              <a:rPr lang="en-US" smtClean="0"/>
              <a:t>12/14/2020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9025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C129DA-4032-C943-AB2E-30D202D19D65}" type="datetimeFigureOut">
              <a:rPr lang="en-US" smtClean="0"/>
              <a:t>12/14/2020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40865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AC129DA-4032-C943-AB2E-30D202D19D65}" type="datetimeFigureOut">
              <a:rPr lang="en-US" smtClean="0"/>
              <a:t>12/14/2020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83478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C129DA-4032-C943-AB2E-30D202D19D65}" type="datetimeFigureOut">
              <a:rPr lang="en-US" smtClean="0"/>
              <a:t>12/14/2020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05489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12/14/2020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2080088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12/14/2020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64911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02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32320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129DA-4032-C943-AB2E-30D202D19D65}" type="datetimeFigureOut">
              <a:rPr lang="en-US" smtClean="0"/>
              <a:t>12/14/2020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CF94D-751F-C44F-9D66-88BB573F16CE}" type="slidenum">
              <a:rPr lang="en-US" smtClean="0"/>
              <a:t>‹#›</a:t>
            </a:fld>
            <a:endParaRPr lang="en-US"/>
          </a:p>
        </p:txBody>
      </p:sp>
    </p:spTree>
    <p:extLst>
      <p:ext uri="{BB962C8B-B14F-4D97-AF65-F5344CB8AC3E}">
        <p14:creationId xmlns:p14="http://schemas.microsoft.com/office/powerpoint/2010/main" val="653603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Ct-lOOUqmy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LO: I can set a goal and work out how to achieve it. </a:t>
            </a:r>
            <a:endParaRPr lang="en-GB" dirty="0"/>
          </a:p>
        </p:txBody>
      </p:sp>
      <p:sp>
        <p:nvSpPr>
          <p:cNvPr id="3" name="Subtitle 2"/>
          <p:cNvSpPr>
            <a:spLocks noGrp="1"/>
          </p:cNvSpPr>
          <p:nvPr>
            <p:ph type="subTitle" idx="1"/>
          </p:nvPr>
        </p:nvSpPr>
        <p:spPr/>
        <p:txBody>
          <a:bodyPr/>
          <a:lstStyle/>
          <a:p>
            <a:r>
              <a:rPr lang="en-GB" dirty="0" smtClean="0"/>
              <a:t>C: Dreams and goals</a:t>
            </a:r>
            <a:endParaRPr lang="en-GB" dirty="0"/>
          </a:p>
        </p:txBody>
      </p:sp>
    </p:spTree>
    <p:extLst>
      <p:ext uri="{BB962C8B-B14F-4D97-AF65-F5344CB8AC3E}">
        <p14:creationId xmlns:p14="http://schemas.microsoft.com/office/powerpoint/2010/main" val="467736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Binfield</a:t>
            </a:r>
            <a:r>
              <a:rPr lang="en-GB" dirty="0" smtClean="0"/>
              <a:t> Golden rules. </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957587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Connect us: Go noodle</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868022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Calm me: Chime/chill out</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583313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88909"/>
          </a:xfrm>
        </p:spPr>
        <p:txBody>
          <a:bodyPr>
            <a:normAutofit fontScale="90000"/>
          </a:bodyPr>
          <a:lstStyle/>
          <a:p>
            <a:r>
              <a:rPr lang="en-GB" dirty="0" smtClean="0"/>
              <a:t>Open my mind: Listen to song For Me</a:t>
            </a:r>
            <a:br>
              <a:rPr lang="en-GB" dirty="0" smtClean="0"/>
            </a:br>
            <a:r>
              <a:rPr lang="en-GB" dirty="0" smtClean="0"/>
              <a:t>(See SharePoint)</a:t>
            </a:r>
            <a:endParaRPr lang="en-GB" dirty="0"/>
          </a:p>
        </p:txBody>
      </p:sp>
      <p:sp>
        <p:nvSpPr>
          <p:cNvPr id="3" name="Content Placeholder 2"/>
          <p:cNvSpPr>
            <a:spLocks noGrp="1"/>
          </p:cNvSpPr>
          <p:nvPr>
            <p:ph idx="1"/>
          </p:nvPr>
        </p:nvSpPr>
        <p:spPr>
          <a:xfrm>
            <a:off x="838200" y="1254034"/>
            <a:ext cx="10515600" cy="4922929"/>
          </a:xfrm>
        </p:spPr>
        <p:txBody>
          <a:bodyPr/>
          <a:lstStyle/>
          <a:p>
            <a:r>
              <a:rPr lang="en-GB" dirty="0" smtClean="0"/>
              <a:t>What does this song mean?</a:t>
            </a:r>
            <a:endParaRPr lang="en-GB" dirty="0"/>
          </a:p>
        </p:txBody>
      </p:sp>
      <p:pic>
        <p:nvPicPr>
          <p:cNvPr id="4" name="Picture 3">
            <a:extLst>
              <a:ext uri="{FF2B5EF4-FFF2-40B4-BE49-F238E27FC236}">
                <a16:creationId xmlns:a16="http://schemas.microsoft.com/office/drawing/2014/main" id="{686EE012-1064-1F4C-8F71-221D2DDD7CC8}"/>
              </a:ext>
            </a:extLst>
          </p:cNvPr>
          <p:cNvPicPr>
            <a:picLocks noChangeAspect="1"/>
          </p:cNvPicPr>
          <p:nvPr/>
        </p:nvPicPr>
        <p:blipFill>
          <a:blip r:embed="rId2"/>
          <a:stretch>
            <a:fillRect/>
          </a:stretch>
        </p:blipFill>
        <p:spPr>
          <a:xfrm>
            <a:off x="1530914" y="169817"/>
            <a:ext cx="10199531" cy="6679009"/>
          </a:xfrm>
          <a:prstGeom prst="rect">
            <a:avLst/>
          </a:prstGeom>
        </p:spPr>
      </p:pic>
    </p:spTree>
    <p:extLst>
      <p:ext uri="{BB962C8B-B14F-4D97-AF65-F5344CB8AC3E}">
        <p14:creationId xmlns:p14="http://schemas.microsoft.com/office/powerpoint/2010/main" val="1963200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Let me learn: Setting clear goals and concise steps on how to achieve them is very important to be successful. </a:t>
            </a:r>
            <a:endParaRPr lang="en-GB" dirty="0"/>
          </a:p>
        </p:txBody>
      </p:sp>
      <p:sp>
        <p:nvSpPr>
          <p:cNvPr id="3" name="Content Placeholder 2"/>
          <p:cNvSpPr>
            <a:spLocks noGrp="1"/>
          </p:cNvSpPr>
          <p:nvPr>
            <p:ph idx="1"/>
          </p:nvPr>
        </p:nvSpPr>
        <p:spPr>
          <a:xfrm>
            <a:off x="838200" y="2063931"/>
            <a:ext cx="10515600" cy="4113032"/>
          </a:xfrm>
        </p:spPr>
        <p:txBody>
          <a:bodyPr/>
          <a:lstStyle/>
          <a:p>
            <a:pPr marL="0" indent="0">
              <a:buNone/>
            </a:pPr>
            <a:r>
              <a:rPr lang="en-GB" dirty="0" smtClean="0"/>
              <a:t>How would I make a jam sandwich?</a:t>
            </a:r>
          </a:p>
          <a:p>
            <a:pPr marL="0" indent="0">
              <a:buNone/>
            </a:pPr>
            <a:r>
              <a:rPr lang="en-GB" dirty="0" smtClean="0"/>
              <a:t>Ask </a:t>
            </a:r>
            <a:r>
              <a:rPr lang="en-GB" dirty="0" err="1" smtClean="0"/>
              <a:t>chn</a:t>
            </a:r>
            <a:r>
              <a:rPr lang="en-GB" dirty="0" smtClean="0"/>
              <a:t> to give you some instructions and follow them exactly.</a:t>
            </a:r>
          </a:p>
          <a:p>
            <a:pPr marL="0" indent="0">
              <a:buNone/>
            </a:pPr>
            <a:endParaRPr lang="en-GB" dirty="0"/>
          </a:p>
          <a:p>
            <a:pPr marL="0" indent="0">
              <a:buNone/>
            </a:pPr>
            <a:r>
              <a:rPr lang="en-GB" dirty="0" smtClean="0"/>
              <a:t>Either make the sandwich or watch the following: </a:t>
            </a:r>
          </a:p>
          <a:p>
            <a:pPr marL="0" indent="0">
              <a:buNone/>
            </a:pPr>
            <a:endParaRPr lang="en-GB" dirty="0"/>
          </a:p>
          <a:p>
            <a:pPr marL="0" indent="0">
              <a:buNone/>
            </a:pPr>
            <a:r>
              <a:rPr lang="en-GB" u="sng" dirty="0">
                <a:hlinkClick r:id="rId2"/>
              </a:rPr>
              <a:t>THIS "EXACT INSTRUCTIONS CHALLENGE" IS SO HILARIOUS - YouTube</a:t>
            </a:r>
            <a:r>
              <a:rPr lang="en-GB" dirty="0"/>
              <a:t> </a:t>
            </a:r>
            <a:endParaRPr lang="en-GB" dirty="0"/>
          </a:p>
        </p:txBody>
      </p:sp>
    </p:spTree>
    <p:extLst>
      <p:ext uri="{BB962C8B-B14F-4D97-AF65-F5344CB8AC3E}">
        <p14:creationId xmlns:p14="http://schemas.microsoft.com/office/powerpoint/2010/main" val="10980442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the problem if we don’t give clear instructions? </a:t>
            </a:r>
            <a:endParaRPr lang="en-GB" dirty="0"/>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Having clear steps to success is what helps us achieve our goals. </a:t>
            </a:r>
            <a:endParaRPr lang="en-GB" dirty="0"/>
          </a:p>
        </p:txBody>
      </p:sp>
    </p:spTree>
    <p:extLst>
      <p:ext uri="{BB962C8B-B14F-4D97-AF65-F5344CB8AC3E}">
        <p14:creationId xmlns:p14="http://schemas.microsoft.com/office/powerpoint/2010/main" val="1389747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 Playdoh instructions in pairs. </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Choose an animal from the board but don’t tell them which one you have chosen. Give your partner instructions on how to make the animal out of playdoh, without telling them what animal it is they are making. </a:t>
            </a:r>
          </a:p>
          <a:p>
            <a:pPr marL="0" indent="0">
              <a:buNone/>
            </a:pPr>
            <a:endParaRPr lang="en-GB" dirty="0"/>
          </a:p>
          <a:p>
            <a:pPr marL="0" indent="0">
              <a:buNone/>
            </a:pPr>
            <a:r>
              <a:rPr lang="en-GB" dirty="0" smtClean="0"/>
              <a:t>I.e. First make a round ball of playdoh, then put a smaller ball on top of it. Next roll out a long thin piece to make a tail…etc. </a:t>
            </a:r>
          </a:p>
          <a:p>
            <a:pPr marL="0" indent="0">
              <a:buNone/>
            </a:pPr>
            <a:endParaRPr lang="en-GB" dirty="0"/>
          </a:p>
          <a:p>
            <a:pPr marL="0" indent="0">
              <a:buNone/>
            </a:pPr>
            <a:r>
              <a:rPr lang="en-GB" dirty="0" smtClean="0"/>
              <a:t>How clear were your instructions? Could your partner guess what type of animal you were instructing them to make? </a:t>
            </a:r>
          </a:p>
          <a:p>
            <a:pPr marL="0" indent="0">
              <a:buNone/>
            </a:pPr>
            <a:endParaRPr lang="en-GB" dirty="0"/>
          </a:p>
          <a:p>
            <a:pPr marL="0" indent="0" algn="ctr">
              <a:buNone/>
            </a:pPr>
            <a:r>
              <a:rPr lang="en-GB" dirty="0" smtClean="0"/>
              <a:t>Take a picture for books. </a:t>
            </a:r>
            <a:endParaRPr lang="en-GB" dirty="0"/>
          </a:p>
        </p:txBody>
      </p:sp>
    </p:spTree>
    <p:extLst>
      <p:ext uri="{BB962C8B-B14F-4D97-AF65-F5344CB8AC3E}">
        <p14:creationId xmlns:p14="http://schemas.microsoft.com/office/powerpoint/2010/main" val="3521420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738856" y="208369"/>
            <a:ext cx="8371795" cy="6332696"/>
          </a:xfrm>
          <a:prstGeom prst="rect">
            <a:avLst/>
          </a:prstGeom>
        </p:spPr>
      </p:pic>
    </p:spTree>
    <p:extLst>
      <p:ext uri="{BB962C8B-B14F-4D97-AF65-F5344CB8AC3E}">
        <p14:creationId xmlns:p14="http://schemas.microsoft.com/office/powerpoint/2010/main" val="3708903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8B6D44B-C5DB-4C48-A389-FB2CB35441B0}"/>
              </a:ext>
            </a:extLst>
          </p:cNvPr>
          <p:cNvPicPr>
            <a:picLocks noChangeAspect="1"/>
          </p:cNvPicPr>
          <p:nvPr/>
        </p:nvPicPr>
        <p:blipFill>
          <a:blip r:embed="rId3"/>
          <a:stretch>
            <a:fillRect/>
          </a:stretch>
        </p:blipFill>
        <p:spPr>
          <a:xfrm>
            <a:off x="639593" y="1286585"/>
            <a:ext cx="10577778" cy="4320000"/>
          </a:xfrm>
          <a:prstGeom prst="rect">
            <a:avLst/>
          </a:prstGeom>
        </p:spPr>
      </p:pic>
    </p:spTree>
    <p:extLst>
      <p:ext uri="{BB962C8B-B14F-4D97-AF65-F5344CB8AC3E}">
        <p14:creationId xmlns:p14="http://schemas.microsoft.com/office/powerpoint/2010/main" val="2877372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4211</TotalTime>
  <Words>242</Words>
  <Application>Microsoft Office PowerPoint</Application>
  <PresentationFormat>Widescreen</PresentationFormat>
  <Paragraphs>31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LO: I can set a goal and work out how to achieve it. </vt:lpstr>
      <vt:lpstr>Binfield Golden rules. </vt:lpstr>
      <vt:lpstr>Connect us: Go noodle</vt:lpstr>
      <vt:lpstr>Calm me: Chime/chill out</vt:lpstr>
      <vt:lpstr>Open my mind: Listen to song For Me (See SharePoint)</vt:lpstr>
      <vt:lpstr>Let me learn: Setting clear goals and concise steps on how to achieve them is very important to be successful. </vt:lpstr>
      <vt:lpstr>What is the problem if we don’t give clear instructions? </vt:lpstr>
      <vt:lpstr>Task: Playdoh instructions in pairs.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17</cp:revision>
  <dcterms:created xsi:type="dcterms:W3CDTF">2018-08-01T14:47:16Z</dcterms:created>
  <dcterms:modified xsi:type="dcterms:W3CDTF">2020-12-17T09:24:55Z</dcterms:modified>
</cp:coreProperties>
</file>