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98" r:id="rId5"/>
    <p:sldId id="399" r:id="rId6"/>
    <p:sldId id="401" r:id="rId7"/>
    <p:sldId id="400" r:id="rId8"/>
    <p:sldId id="40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4166F4-4493-AAEA-565E-01715F416857}" v="79" dt="2021-12-02T12:24:34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0419A-C2D7-411D-B44D-22F563E69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1FD4F6-9CF1-426F-B130-B58B278FEE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18333-7063-4AA6-8146-C464DA1FB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0EE8D8-6A3E-442D-B89A-032543C0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A576E-A54F-43F7-8921-F07679C25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382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7EBEB-9FF8-4232-8635-E3CD93799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5ED28-682B-4876-A701-D59F317A5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6B91A-E67D-49A6-A3F0-BC40B54F2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7C3A-6193-434A-BCFC-5650DC323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25C71-BD0F-41C1-856A-24A068E8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1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6ECE5-CFE4-4977-8F7B-EBA3EC20A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860B57-6D71-4C0B-AD82-01247DCDE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4DB63-D1BC-4F2C-A15A-56BB7CFDF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58A06-9544-4EAD-A765-87E3248A1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BF997C-646F-4892-BE4A-D60B002F7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833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5033B-AE95-4711-8548-349062FE7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B584E-88CA-4715-9241-24968B037E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44DB59-FA99-4BDB-A10E-DA3DD60A0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ED2362-B4C4-4FC2-88D5-D0BB589F6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F499E1-E735-4912-A548-4F2BAD528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7539B-51A5-4BBE-8A61-ACF27C01B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62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F509F-117A-47F1-B0FD-0B4BE899C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A03F4-1D65-41F2-AC7C-BA832C2C5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0E37A-3150-4F77-8DD5-F2A5A7816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0BEEF2-A73D-47C6-85E2-ED4EA3E83C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000903-00B4-438F-9649-504FB5D1D7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7DB879-A2C5-4625-9291-6D0CC91B6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AF69F9-4B6A-4ADD-B7BF-D70A24355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91BF18-AD19-4B7F-9BB3-2B6CF8C7F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127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39669-0EAE-461D-A073-0CBE1701D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B1AC18-9B5B-40F2-A17A-EBD12308D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E08C5A-1612-4F75-A891-31B553F88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F378EF-DFC1-4C8E-8790-CC1D42AAE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241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FB5E1E-C037-489D-8EB8-E4B593829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78B887-6E68-45E5-84A2-BF5E66485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F2860B-3EFD-4D16-99D7-4445E5444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247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62C55-CA1D-4A8B-B512-0980AD582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E0A96-4CEE-403B-AA96-2B5B03AA9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61147-14D9-4E91-A251-675628E5B4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868EF3-88B5-44D3-B845-54A9889D9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9C5F08-1200-4ABE-9234-32D623B3A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983C1A-7CEB-4A5D-A4E0-733CAD783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97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C5BB6-23C2-4A12-B3C0-27BA77D83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51ED33-3F13-42D4-B1C2-A8194A5B2A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266C1F-E11E-4281-88EC-C84722281A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BBEAB3-5D38-448A-94CD-FCDF11D12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31F18-C19C-4D53-9002-067BD8F38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3D8A14-5292-44E7-9C9E-63D8CD83C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387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B5BD2-B99B-495E-BA59-1C4625080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023C38-4B4D-4678-B4CC-F6FDD763A3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A0CCA-4119-4E21-ADA9-1E0792752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D6128-3971-40FA-86A6-8D98BAC31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2A065F-B19F-46F6-84BD-A052FF789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32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39A8FD-D7FE-4DF0-8EB6-EC4708FF96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FB5F73-3FC4-45DD-AFA8-FB84211E1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1D11A-CED8-4C52-A22F-5C4174E16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48778-5C61-4AF1-B281-92EF57646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A53B2-34C7-4E6F-8CA1-EEAA6DE92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128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9788C6-2058-4CE6-80C2-566836BCB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573E8-D6AF-4512-97D6-6754237F97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E2708-1229-4DB0-9D8B-EC686EDBBD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3C6FE-E7E5-4716-AA28-AAC1B6F9FF83}" type="datetimeFigureOut">
              <a:rPr lang="en-GB" smtClean="0"/>
              <a:t>02/12/2021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FC0D8C-2001-478B-9326-8AF12070F3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84C63-13DF-4079-8AA0-2A8ED31C07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333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nalpscommunicate.com/clients/siemens/humanbodyOnline/#hom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6948"/>
            <a:ext cx="10515600" cy="3890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to describe the simple functions of the digestive system</a:t>
            </a:r>
          </a:p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Animals including humans </a:t>
            </a:r>
            <a:endParaRPr lang="en-US" sz="6000" b="1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24F55E8-E97A-4383-A96B-6A2C9ACC8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884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191250" cy="1325563"/>
          </a:xfrm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do we mean by </a:t>
            </a:r>
            <a:r>
              <a:rPr lang="en-GB" b="1" i="1" dirty="0">
                <a:latin typeface="Comic Sans MS" panose="030F0702030302020204" pitchFamily="66" charset="0"/>
              </a:rPr>
              <a:t>digestion?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4262"/>
            <a:ext cx="619125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 act of softening and changing food so that the body can absorb it to use for energy and growth.</a:t>
            </a:r>
          </a:p>
        </p:txBody>
      </p:sp>
      <p:pic>
        <p:nvPicPr>
          <p:cNvPr id="1026" name="Picture 2" descr="Image result for digestion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5" r="23567"/>
          <a:stretch/>
        </p:blipFill>
        <p:spPr bwMode="auto">
          <a:xfrm>
            <a:off x="6907859" y="-1"/>
            <a:ext cx="528414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539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32" y="2207583"/>
            <a:ext cx="121920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ea typeface="+mj-lt"/>
                <a:cs typeface="+mj-lt"/>
                <a:hlinkClick r:id="rId2"/>
              </a:rPr>
              <a:t>http://www.tenalpscommunicate.com/clients/siemens/humanbodyOnline/#home</a:t>
            </a:r>
            <a:r>
              <a:rPr lang="en-GB" sz="4000" dirty="0">
                <a:ea typeface="+mj-lt"/>
                <a:cs typeface="+mj-lt"/>
              </a:rPr>
              <a:t/>
            </a:r>
            <a:br>
              <a:rPr lang="en-GB" sz="4000" dirty="0">
                <a:ea typeface="+mj-lt"/>
                <a:cs typeface="+mj-lt"/>
              </a:rPr>
            </a:br>
            <a:r>
              <a:rPr lang="en-GB" sz="4000" dirty="0">
                <a:latin typeface="Comic Sans MS"/>
              </a:rPr>
              <a:t> 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6550AA-A8AA-4F69-A810-56D0F8EE5706}"/>
              </a:ext>
            </a:extLst>
          </p:cNvPr>
          <p:cNvSpPr txBox="1"/>
          <p:nvPr/>
        </p:nvSpPr>
        <p:spPr>
          <a:xfrm>
            <a:off x="138023" y="4508739"/>
            <a:ext cx="2743200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cs typeface="Calibri"/>
              </a:rPr>
              <a:t>Choose digestion down the left-hand side. </a:t>
            </a:r>
          </a:p>
        </p:txBody>
      </p:sp>
    </p:spTree>
    <p:extLst>
      <p:ext uri="{BB962C8B-B14F-4D97-AF65-F5344CB8AC3E}">
        <p14:creationId xmlns:p14="http://schemas.microsoft.com/office/powerpoint/2010/main" val="478536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1932"/>
            <a:ext cx="10515600" cy="1325563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Swallow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7181"/>
            <a:ext cx="1051560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Trace down your throat to where you think your stomach is.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What other parts of your digestive system can you name?</a:t>
            </a:r>
          </a:p>
          <a:p>
            <a:r>
              <a:rPr lang="en-GB" i="1" dirty="0">
                <a:latin typeface="Comic Sans MS" panose="030F0702030302020204" pitchFamily="66" charset="0"/>
              </a:rPr>
              <a:t>Can you locate these parts in your bodies?</a:t>
            </a:r>
          </a:p>
        </p:txBody>
      </p:sp>
      <p:pic>
        <p:nvPicPr>
          <p:cNvPr id="2050" name="Picture 2" descr="Image result for swallow mouth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538" y="3752850"/>
            <a:ext cx="61912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02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47438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Label the parts of the digestive system.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can you tell me about the different parts of the digestive system?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. Label the parts of the digestive system.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2. Write some facts about the digestive system that you have learned.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do we need to digest our food?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Label the parts of the digestive system.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Write some facts about the digestive system that you have learned.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 only need my teeth to digest food.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True or False? Explain your reasoning.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6538" t="17382" r="44802" b="5469"/>
          <a:stretch/>
        </p:blipFill>
        <p:spPr>
          <a:xfrm>
            <a:off x="800027" y="3177726"/>
            <a:ext cx="2372237" cy="3590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6538" t="17382" r="44802" b="5469"/>
          <a:stretch/>
        </p:blipFill>
        <p:spPr>
          <a:xfrm>
            <a:off x="5010298" y="3582350"/>
            <a:ext cx="2104878" cy="3185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6538" t="17382" r="44802" b="5469"/>
          <a:stretch/>
        </p:blipFill>
        <p:spPr>
          <a:xfrm>
            <a:off x="9228406" y="3970161"/>
            <a:ext cx="1877451" cy="284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64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477BE1-9B8F-4D6E-9D50-4D1179E8724A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8B42D4E-D272-4DA0-9E98-592EC6E768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8788E5-8DA8-4B7D-B145-B9BEFE4BEB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193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do we mean by digestion?</vt:lpstr>
      <vt:lpstr>http://www.tenalpscommunicate.com/clients/siemens/humanbodyOnline/#home  </vt:lpstr>
      <vt:lpstr>Swallow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9</dc:title>
  <dc:creator>Emily Fenner</dc:creator>
  <cp:lastModifiedBy>Rachael Norman</cp:lastModifiedBy>
  <cp:revision>13</cp:revision>
  <dcterms:created xsi:type="dcterms:W3CDTF">2020-11-24T07:44:32Z</dcterms:created>
  <dcterms:modified xsi:type="dcterms:W3CDTF">2021-12-02T13:20:17Z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