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8" r:id="rId2"/>
    <p:sldId id="266" r:id="rId3"/>
    <p:sldId id="267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481" autoAdjust="0"/>
    <p:restoredTop sz="94660"/>
  </p:normalViewPr>
  <p:slideViewPr>
    <p:cSldViewPr snapToGrid="0">
      <p:cViewPr varScale="1">
        <p:scale>
          <a:sx n="73" d="100"/>
          <a:sy n="73" d="100"/>
        </p:scale>
        <p:origin x="3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6B938DD4-FD72-4AE7-8B91-B4A4F8005DA5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6138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112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26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185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531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615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6302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5927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3645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315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796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00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1" y="-1676400"/>
            <a:ext cx="11861074" cy="3352800"/>
          </a:xfrm>
        </p:spPr>
        <p:txBody>
          <a:bodyPr/>
          <a:lstStyle/>
          <a:p>
            <a:r>
              <a:rPr lang="en-GB" sz="6000" u="sng" dirty="0" smtClean="0">
                <a:latin typeface="HfW cursive" panose="00000500000000000000" pitchFamily="2" charset="0"/>
              </a:rPr>
              <a:t>Friday 10th</a:t>
            </a:r>
            <a:r>
              <a:rPr lang="en-GB" sz="6000" u="sng" dirty="0" smtClean="0">
                <a:latin typeface="HfW cursive" panose="00000500000000000000" pitchFamily="2" charset="0"/>
              </a:rPr>
              <a:t> </a:t>
            </a:r>
            <a:r>
              <a:rPr lang="en-GB" sz="6000" u="sng" dirty="0">
                <a:latin typeface="HfW cursive" panose="00000500000000000000" pitchFamily="2" charset="0"/>
              </a:rPr>
              <a:t>September 2021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91441" y="2091267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u="sng" dirty="0">
                <a:latin typeface="HfW cursive" panose="00000500000000000000" pitchFamily="2" charset="0"/>
              </a:rPr>
              <a:t>L.O: </a:t>
            </a:r>
            <a:r>
              <a:rPr lang="en-GB" sz="6000" u="sng" dirty="0" smtClean="0">
                <a:latin typeface="HfW cursive" panose="00000500000000000000" pitchFamily="2" charset="0"/>
              </a:rPr>
              <a:t>To predict.</a:t>
            </a:r>
            <a:endParaRPr lang="en-GB" sz="6000" u="sng" dirty="0">
              <a:solidFill>
                <a:srgbClr val="FFFF00"/>
              </a:solidFill>
              <a:latin typeface="HfW cursive" panose="00000500000000000000" pitchFamily="2" charset="0"/>
            </a:endParaRPr>
          </a:p>
          <a:p>
            <a:endParaRPr lang="en-GB" sz="6000" u="sng" dirty="0">
              <a:latin typeface="HfW cursive" panose="00000500000000000000" pitchFamily="2" charset="0"/>
            </a:endParaRPr>
          </a:p>
          <a:p>
            <a:r>
              <a:rPr lang="en-GB" sz="6000" u="sng" dirty="0">
                <a:latin typeface="HfW cursive" panose="00000500000000000000" pitchFamily="2" charset="0"/>
              </a:rPr>
              <a:t>C: </a:t>
            </a:r>
            <a:r>
              <a:rPr lang="en-GB" sz="6000" u="sng" dirty="0" smtClean="0">
                <a:latin typeface="HfW cursive" panose="00000500000000000000" pitchFamily="2" charset="0"/>
              </a:rPr>
              <a:t>Let’s do the Pharaoh!</a:t>
            </a:r>
            <a:endParaRPr lang="en-GB" sz="6000" u="sng" dirty="0">
              <a:latin typeface="HfW cursive" panose="00000500000000000000" pitchFamily="2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697" y="3278777"/>
            <a:ext cx="2429691" cy="3424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13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5132" y="3108960"/>
            <a:ext cx="7289075" cy="41320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We are going to use our Predicting Pip skills today!</a:t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>Let’s read the start of the chapter </a:t>
            </a:r>
            <a:r>
              <a:rPr lang="en-GB" sz="4800" dirty="0" smtClean="0">
                <a:latin typeface="HfW cursive" panose="00000500000000000000" pitchFamily="2" charset="0"/>
                <a:sym typeface="Wingdings" panose="05000000000000000000" pitchFamily="2" charset="2"/>
              </a:rPr>
              <a:t></a:t>
            </a:r>
            <a:r>
              <a:rPr lang="en-GB" sz="4800" dirty="0" smtClean="0">
                <a:latin typeface="HfW cursive" panose="00000500000000000000" pitchFamily="2" charset="0"/>
              </a:rPr>
              <a:t/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4207" y="278780"/>
            <a:ext cx="4036422" cy="5339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193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1074" y="431074"/>
            <a:ext cx="11155680" cy="41320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What’s going to happen next? </a:t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1851649"/>
              </p:ext>
            </p:extLst>
          </p:nvPr>
        </p:nvGraphicFramePr>
        <p:xfrm>
          <a:off x="431074" y="2856246"/>
          <a:ext cx="10753725" cy="34137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53725">
                  <a:extLst>
                    <a:ext uri="{9D8B030D-6E8A-4147-A177-3AD203B41FA5}">
                      <a16:colId xmlns:a16="http://schemas.microsoft.com/office/drawing/2014/main" val="17734409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  <a:latin typeface="HfW cursive" panose="00000500000000000000" pitchFamily="2" charset="0"/>
                        </a:rPr>
                        <a:t>Paddlers: Write a collaborative prediction with the teacher.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  <a:latin typeface="HfW cursive" panose="00000500000000000000" pitchFamily="2" charset="0"/>
                        </a:rPr>
                        <a:t> 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3200" smtClean="0">
                          <a:effectLst/>
                          <a:latin typeface="HfW cursive" panose="00000500000000000000" pitchFamily="2" charset="0"/>
                        </a:rPr>
                        <a:t>Snorkelers: </a:t>
                      </a:r>
                      <a:r>
                        <a:rPr lang="en-GB" sz="3200" dirty="0">
                          <a:effectLst/>
                          <a:latin typeface="HfW cursive" panose="00000500000000000000" pitchFamily="2" charset="0"/>
                        </a:rPr>
                        <a:t>Write independent justified prediction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  <a:latin typeface="HfW cursive" panose="00000500000000000000" pitchFamily="2" charset="0"/>
                        </a:rPr>
                        <a:t> 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  <a:latin typeface="HfW cursive" panose="00000500000000000000" pitchFamily="2" charset="0"/>
                        </a:rPr>
                        <a:t>Divers: Write two mini predictions and justify which they feel is more likely</a:t>
                      </a:r>
                      <a:r>
                        <a:rPr lang="en-GB" dirty="0">
                          <a:effectLst/>
                        </a:rPr>
                        <a:t>. </a:t>
                      </a: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3839246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5844380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3302</TotalTime>
  <Words>43</Words>
  <Application>Microsoft Office PowerPoint</Application>
  <PresentationFormat>Widescreen</PresentationFormat>
  <Paragraphs>11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 Light</vt:lpstr>
      <vt:lpstr>HfW cursive</vt:lpstr>
      <vt:lpstr>Twinkl Cursive Looped</vt:lpstr>
      <vt:lpstr>Wingdings</vt:lpstr>
      <vt:lpstr>Metropolitan</vt:lpstr>
      <vt:lpstr>Friday 10th September 2021</vt:lpstr>
      <vt:lpstr>We are going to use our Predicting Pip skills today!  Let’s read the start of the chapter    </vt:lpstr>
      <vt:lpstr>What’s going to happen next?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3rd September 2021</dc:title>
  <dc:creator>alice watton</dc:creator>
  <cp:lastModifiedBy>Alice Watton</cp:lastModifiedBy>
  <cp:revision>26</cp:revision>
  <dcterms:created xsi:type="dcterms:W3CDTF">2021-08-21T13:21:36Z</dcterms:created>
  <dcterms:modified xsi:type="dcterms:W3CDTF">2021-08-31T19:01:40Z</dcterms:modified>
</cp:coreProperties>
</file>