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8"/>
  </p:notesMasterIdLst>
  <p:sldIdLst>
    <p:sldId id="258" r:id="rId2"/>
    <p:sldId id="264" r:id="rId3"/>
    <p:sldId id="260" r:id="rId4"/>
    <p:sldId id="256" r:id="rId5"/>
    <p:sldId id="278" r:id="rId6"/>
    <p:sldId id="280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72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Wednesday 28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retrieval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explore the 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aftermath of the “pen-nib incident!” </a:t>
            </a:r>
            <a:b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retrieval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</a:t>
            </a:r>
            <a:r>
              <a:rPr lang="en-GB" sz="4400" dirty="0">
                <a:latin typeface="Twinkl Cursive Looped" panose="02000000000000000000" pitchFamily="2" charset="0"/>
              </a:rPr>
              <a:t>answer test-style questions</a:t>
            </a:r>
            <a:r>
              <a:rPr lang="en" sz="4400" dirty="0">
                <a:latin typeface="Twinkl Cursive Looped" panose="02000000000000000000" pitchFamily="2" charset="0"/>
              </a:rPr>
              <a:t>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2050" name="Picture 2" descr="Reading Dogs | The Meadows Primary School">
            <a:extLst>
              <a:ext uri="{FF2B5EF4-FFF2-40B4-BE49-F238E27FC236}">
                <a16:creationId xmlns:a16="http://schemas.microsoft.com/office/drawing/2014/main" id="{5457139E-82DE-446D-B440-8FFFC7568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6811" y="328633"/>
            <a:ext cx="1933847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Conjunction Noughts and Crosses</a:t>
            </a:r>
            <a:endParaRPr lang="en-GB" sz="3600" u="sng" dirty="0"/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FADC601D-C28C-4938-99BA-B29795D7A2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978345"/>
              </p:ext>
            </p:extLst>
          </p:nvPr>
        </p:nvGraphicFramePr>
        <p:xfrm>
          <a:off x="2953829" y="1924594"/>
          <a:ext cx="6460137" cy="380564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53379">
                  <a:extLst>
                    <a:ext uri="{9D8B030D-6E8A-4147-A177-3AD203B41FA5}">
                      <a16:colId xmlns:a16="http://schemas.microsoft.com/office/drawing/2014/main" val="4022878523"/>
                    </a:ext>
                  </a:extLst>
                </a:gridCol>
                <a:gridCol w="2153379">
                  <a:extLst>
                    <a:ext uri="{9D8B030D-6E8A-4147-A177-3AD203B41FA5}">
                      <a16:colId xmlns:a16="http://schemas.microsoft.com/office/drawing/2014/main" val="2381500770"/>
                    </a:ext>
                  </a:extLst>
                </a:gridCol>
                <a:gridCol w="2153379">
                  <a:extLst>
                    <a:ext uri="{9D8B030D-6E8A-4147-A177-3AD203B41FA5}">
                      <a16:colId xmlns:a16="http://schemas.microsoft.com/office/drawing/2014/main" val="818285194"/>
                    </a:ext>
                  </a:extLst>
                </a:gridCol>
              </a:tblGrid>
              <a:tr h="1268549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because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therefore</a:t>
                      </a:r>
                    </a:p>
                    <a:p>
                      <a:pPr algn="ctr"/>
                      <a:endParaRPr lang="en-GB" sz="30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but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4129463"/>
                  </a:ext>
                </a:extLst>
              </a:tr>
              <a:tr h="1268549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although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however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nor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550103"/>
                  </a:ext>
                </a:extLst>
              </a:tr>
              <a:tr h="1268549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until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yet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so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1026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637256" y="1557832"/>
            <a:ext cx="481154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p.143-149 “survive in silence”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Test-style retrieval questions!</a:t>
            </a:r>
          </a:p>
          <a:p>
            <a:pPr algn="ctr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remember to:</a:t>
            </a:r>
          </a:p>
          <a:p>
            <a:pPr marL="571500" indent="-571500" algn="ctr" rtl="0" fontAlgn="base">
              <a:buFontTx/>
              <a:buChar char="-"/>
            </a:pP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Check how 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many marks each question is worth.</a:t>
            </a:r>
          </a:p>
          <a:p>
            <a:pPr marL="571500" indent="-571500" algn="ctr" rtl="0" fontAlgn="base">
              <a:buFontTx/>
              <a:buChar char="-"/>
            </a:pP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Use your skim reading and </a:t>
            </a:r>
            <a:r>
              <a:rPr lang="en-GB" sz="32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fastest finger skills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find the key information</a:t>
            </a:r>
          </a:p>
          <a:p>
            <a:pPr marL="571500" indent="-571500" algn="ctr" rtl="0" fontAlgn="base">
              <a:buFontTx/>
              <a:buChar char="-"/>
            </a:pPr>
            <a:r>
              <a:rPr lang="en-GB" sz="32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Copy exactly from the text using quotation marks. 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097800" y="1899705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4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Challenge!</a:t>
            </a:r>
            <a:br>
              <a:rPr lang="en" sz="4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Full marks bingo challenge!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Have you got everything?</a:t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B22EF40-A887-4113-99B7-CF479FC36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1752E274-2B10-416E-B392-B20ED502E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745096" y="857153"/>
            <a:ext cx="1873711" cy="208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0F801984-44A0-41CB-AABF-4F9278B9B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10241865" y="459531"/>
            <a:ext cx="1873711" cy="208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87375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12037</TotalTime>
  <Words>141</Words>
  <Application>Microsoft Office PowerPoint</Application>
  <PresentationFormat>Widescreen</PresentationFormat>
  <Paragraphs>27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explore the aftermath of the “pen-nib incident!”   We are going to use our retrieval skills to help us answer test-style questions. </vt:lpstr>
      <vt:lpstr>PowerPoint Presentation</vt:lpstr>
      <vt:lpstr> Class Read  </vt:lpstr>
      <vt:lpstr> Our task   </vt:lpstr>
      <vt:lpstr>Red Pen Challenge! Full marks bingo challenge!   Have you got everything?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41</cp:revision>
  <dcterms:created xsi:type="dcterms:W3CDTF">2021-03-01T17:41:49Z</dcterms:created>
  <dcterms:modified xsi:type="dcterms:W3CDTF">2021-04-25T11:39:55Z</dcterms:modified>
</cp:coreProperties>
</file>