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BB85-2752-40F0-AF43-DCB415B56285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A361-7C1D-474F-B439-AF5DDC61E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803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BB85-2752-40F0-AF43-DCB415B56285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A361-7C1D-474F-B439-AF5DDC61E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364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BB85-2752-40F0-AF43-DCB415B56285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A361-7C1D-474F-B439-AF5DDC61E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030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BB85-2752-40F0-AF43-DCB415B56285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A361-7C1D-474F-B439-AF5DDC61E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37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BB85-2752-40F0-AF43-DCB415B56285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A361-7C1D-474F-B439-AF5DDC61E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528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BB85-2752-40F0-AF43-DCB415B56285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A361-7C1D-474F-B439-AF5DDC61E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918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BB85-2752-40F0-AF43-DCB415B56285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A361-7C1D-474F-B439-AF5DDC61E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487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BB85-2752-40F0-AF43-DCB415B56285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A361-7C1D-474F-B439-AF5DDC61E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693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BB85-2752-40F0-AF43-DCB415B56285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A361-7C1D-474F-B439-AF5DDC61E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469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BB85-2752-40F0-AF43-DCB415B56285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A361-7C1D-474F-B439-AF5DDC61E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372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BB85-2752-40F0-AF43-DCB415B56285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A361-7C1D-474F-B439-AF5DDC61E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519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0BB85-2752-40F0-AF43-DCB415B56285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3A361-7C1D-474F-B439-AF5DDC61E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851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142837" y="1293091"/>
            <a:ext cx="8201890" cy="4378036"/>
            <a:chOff x="785090" y="0"/>
            <a:chExt cx="10834255" cy="7016940"/>
          </a:xfrm>
        </p:grpSpPr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090" y="0"/>
              <a:ext cx="10834255" cy="7016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ectangle 4"/>
            <p:cNvSpPr/>
            <p:nvPr/>
          </p:nvSpPr>
          <p:spPr>
            <a:xfrm>
              <a:off x="2272145" y="1671782"/>
              <a:ext cx="1246910" cy="461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8077200" y="1209964"/>
              <a:ext cx="1246910" cy="461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5130800" y="5006109"/>
              <a:ext cx="1246910" cy="461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9612139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Sutton</dc:creator>
  <cp:lastModifiedBy>John Sutton</cp:lastModifiedBy>
  <cp:revision>1</cp:revision>
  <cp:lastPrinted>2021-06-22T07:12:20Z</cp:lastPrinted>
  <dcterms:created xsi:type="dcterms:W3CDTF">2021-06-22T07:11:45Z</dcterms:created>
  <dcterms:modified xsi:type="dcterms:W3CDTF">2021-06-22T07:16:50Z</dcterms:modified>
</cp:coreProperties>
</file>