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479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088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9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45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121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0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99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7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6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392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99" y="941800"/>
            <a:ext cx="9034661" cy="395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38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42" y="353176"/>
            <a:ext cx="5297743" cy="650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857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878" y="612632"/>
            <a:ext cx="7159234" cy="356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78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2021-10-27T17:59:06Z</dcterms:created>
  <dcterms:modified xsi:type="dcterms:W3CDTF">2021-10-27T17:59:24Z</dcterms:modified>
</cp:coreProperties>
</file>