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8869" autoAdjust="0"/>
  </p:normalViewPr>
  <p:slideViewPr>
    <p:cSldViewPr snapToGrid="0">
      <p:cViewPr varScale="1">
        <p:scale>
          <a:sx n="65" d="100"/>
          <a:sy n="65" d="100"/>
        </p:scale>
        <p:origin x="93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9EDB6-8F96-4475-A89C-3DD6DF377463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0CA51-06BF-4B3F-B9E9-05463BEB8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250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9EDB6-8F96-4475-A89C-3DD6DF377463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0CA51-06BF-4B3F-B9E9-05463BEB8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813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9EDB6-8F96-4475-A89C-3DD6DF377463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0CA51-06BF-4B3F-B9E9-05463BEB8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6995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9EDB6-8F96-4475-A89C-3DD6DF377463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0CA51-06BF-4B3F-B9E9-05463BEB8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523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9EDB6-8F96-4475-A89C-3DD6DF377463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0CA51-06BF-4B3F-B9E9-05463BEB8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386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9EDB6-8F96-4475-A89C-3DD6DF377463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0CA51-06BF-4B3F-B9E9-05463BEB8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134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9EDB6-8F96-4475-A89C-3DD6DF377463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0CA51-06BF-4B3F-B9E9-05463BEB8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381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9EDB6-8F96-4475-A89C-3DD6DF377463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0CA51-06BF-4B3F-B9E9-05463BEB8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12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9EDB6-8F96-4475-A89C-3DD6DF377463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0CA51-06BF-4B3F-B9E9-05463BEB8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631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9EDB6-8F96-4475-A89C-3DD6DF377463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0CA51-06BF-4B3F-B9E9-05463BEB8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276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9EDB6-8F96-4475-A89C-3DD6DF377463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0CA51-06BF-4B3F-B9E9-05463BEB8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091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9EDB6-8F96-4475-A89C-3DD6DF377463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D0CA51-06BF-4B3F-B9E9-05463BEB8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159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1962" t="9554" r="33100" b="5445"/>
          <a:stretch/>
        </p:blipFill>
        <p:spPr>
          <a:xfrm>
            <a:off x="3587932" y="0"/>
            <a:ext cx="5016137" cy="6861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6813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1962" t="9910" r="33401" b="5804"/>
          <a:stretch/>
        </p:blipFill>
        <p:spPr>
          <a:xfrm>
            <a:off x="3581401" y="-4012"/>
            <a:ext cx="5029199" cy="6880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3346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2115" t="9910" r="33300" b="5268"/>
          <a:stretch/>
        </p:blipFill>
        <p:spPr>
          <a:xfrm>
            <a:off x="3608723" y="-1422"/>
            <a:ext cx="4974555" cy="6859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0404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2062" t="10445" r="33401" b="5804"/>
          <a:stretch/>
        </p:blipFill>
        <p:spPr>
          <a:xfrm>
            <a:off x="3581400" y="1290"/>
            <a:ext cx="5029200" cy="685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5168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1962" t="9910" r="33301" b="5804"/>
          <a:stretch/>
        </p:blipFill>
        <p:spPr>
          <a:xfrm>
            <a:off x="3581400" y="-2568"/>
            <a:ext cx="5029200" cy="6860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7889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2062" t="9910" r="33300" b="6339"/>
          <a:stretch/>
        </p:blipFill>
        <p:spPr>
          <a:xfrm>
            <a:off x="3561806" y="-18592"/>
            <a:ext cx="5068389" cy="6890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261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1962" t="9732" r="33301" b="5982"/>
          <a:stretch/>
        </p:blipFill>
        <p:spPr>
          <a:xfrm>
            <a:off x="3581400" y="2190"/>
            <a:ext cx="5029200" cy="686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0885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2163" t="10090" r="33502" b="5624"/>
          <a:stretch/>
        </p:blipFill>
        <p:spPr>
          <a:xfrm>
            <a:off x="3606585" y="-13370"/>
            <a:ext cx="4978831" cy="6871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7460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2062" t="10625" r="33802" b="5625"/>
          <a:stretch/>
        </p:blipFill>
        <p:spPr>
          <a:xfrm>
            <a:off x="3606551" y="-9951"/>
            <a:ext cx="4978898" cy="6867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478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1862" t="10090" r="33501" b="5446"/>
          <a:stretch/>
        </p:blipFill>
        <p:spPr>
          <a:xfrm>
            <a:off x="3587932" y="-9922"/>
            <a:ext cx="5016137" cy="6877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1874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1962" t="10090" r="33149" b="5947"/>
          <a:stretch/>
        </p:blipFill>
        <p:spPr>
          <a:xfrm>
            <a:off x="3556717" y="-13362"/>
            <a:ext cx="5078567" cy="6871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3410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1826" t="9778" r="33715" b="6351"/>
          <a:stretch/>
        </p:blipFill>
        <p:spPr>
          <a:xfrm>
            <a:off x="3588775" y="2330"/>
            <a:ext cx="5014451" cy="6861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3716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2052" t="9980" r="33488" b="5948"/>
          <a:stretch/>
        </p:blipFill>
        <p:spPr>
          <a:xfrm>
            <a:off x="3594628" y="-4320"/>
            <a:ext cx="5002744" cy="686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2228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2052" t="9980" r="33262" b="5746"/>
          <a:stretch/>
        </p:blipFill>
        <p:spPr>
          <a:xfrm>
            <a:off x="3581400" y="-2219"/>
            <a:ext cx="5029200" cy="6869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6168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2052" t="10585" r="33375" b="5746"/>
          <a:stretch/>
        </p:blipFill>
        <p:spPr>
          <a:xfrm>
            <a:off x="3571168" y="-12854"/>
            <a:ext cx="5049664" cy="6870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2827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1826" t="9980" r="33488" b="5948"/>
          <a:stretch/>
        </p:blipFill>
        <p:spPr>
          <a:xfrm>
            <a:off x="3579385" y="-1012"/>
            <a:ext cx="5033231" cy="6859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1082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1</cp:revision>
  <dcterms:created xsi:type="dcterms:W3CDTF">2020-04-20T09:19:57Z</dcterms:created>
  <dcterms:modified xsi:type="dcterms:W3CDTF">2020-04-20T09:20:19Z</dcterms:modified>
</cp:coreProperties>
</file>