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6"/>
  </p:notesMasterIdLst>
  <p:sldIdLst>
    <p:sldId id="256" r:id="rId2"/>
    <p:sldId id="257" r:id="rId3"/>
    <p:sldId id="259" r:id="rId4"/>
    <p:sldId id="260" r:id="rId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66"/>
    <a:srgbClr val="0000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5" d="100"/>
          <a:sy n="105" d="100"/>
        </p:scale>
        <p:origin x="1716" y="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4160A83-ACD4-4F3D-BF3E-9C2359390B4E}" type="datetimeFigureOut">
              <a:rPr lang="en-GB" smtClean="0"/>
              <a:t>13/06/2021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A37CE7C-EAB2-4FD2-83C9-D8E4764D35C8}" type="slidenum">
              <a:rPr lang="en-GB" smtClean="0"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37CE7C-EAB2-4FD2-83C9-D8E4764D35C8}" type="slidenum">
              <a:rPr lang="en-GB" smtClean="0"/>
              <a:t>1</a:t>
            </a:fld>
            <a:endParaRPr lang="en-GB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37CE7C-EAB2-4FD2-83C9-D8E4764D35C8}" type="slidenum">
              <a:rPr lang="en-GB" smtClean="0"/>
              <a:t>2</a:t>
            </a:fld>
            <a:endParaRPr lang="en-GB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37CE7C-EAB2-4FD2-83C9-D8E4764D35C8}" type="slidenum">
              <a:rPr lang="en-GB" smtClean="0"/>
              <a:t>3</a:t>
            </a:fld>
            <a:endParaRPr lang="en-GB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37CE7C-EAB2-4FD2-83C9-D8E4764D35C8}" type="slidenum">
              <a:rPr lang="en-GB" smtClean="0"/>
              <a:t>4</a:t>
            </a:fld>
            <a:endParaRPr lang="en-GB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227CDA-CAF5-433A-BCEB-DE017B87989B}" type="datetimeFigureOut">
              <a:rPr lang="en-GB" smtClean="0"/>
              <a:t>13/06/2021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66363-0708-4B48-AD2C-3ECE5429D853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227CDA-CAF5-433A-BCEB-DE017B87989B}" type="datetimeFigureOut">
              <a:rPr lang="en-GB" smtClean="0"/>
              <a:t>13/06/2021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66363-0708-4B48-AD2C-3ECE5429D853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227CDA-CAF5-433A-BCEB-DE017B87989B}" type="datetimeFigureOut">
              <a:rPr lang="en-GB" smtClean="0"/>
              <a:t>13/06/2021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66363-0708-4B48-AD2C-3ECE5429D853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227CDA-CAF5-433A-BCEB-DE017B87989B}" type="datetimeFigureOut">
              <a:rPr lang="en-GB" smtClean="0"/>
              <a:t>13/06/2021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66363-0708-4B48-AD2C-3ECE5429D853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227CDA-CAF5-433A-BCEB-DE017B87989B}" type="datetimeFigureOut">
              <a:rPr lang="en-GB" smtClean="0"/>
              <a:t>13/06/2021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66363-0708-4B48-AD2C-3ECE5429D853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227CDA-CAF5-433A-BCEB-DE017B87989B}" type="datetimeFigureOut">
              <a:rPr lang="en-GB" smtClean="0"/>
              <a:t>13/06/2021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66363-0708-4B48-AD2C-3ECE5429D853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227CDA-CAF5-433A-BCEB-DE017B87989B}" type="datetimeFigureOut">
              <a:rPr lang="en-GB" smtClean="0"/>
              <a:t>13/06/2021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66363-0708-4B48-AD2C-3ECE5429D853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227CDA-CAF5-433A-BCEB-DE017B87989B}" type="datetimeFigureOut">
              <a:rPr lang="en-GB" smtClean="0"/>
              <a:t>13/06/2021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66363-0708-4B48-AD2C-3ECE5429D853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227CDA-CAF5-433A-BCEB-DE017B87989B}" type="datetimeFigureOut">
              <a:rPr lang="en-GB" smtClean="0"/>
              <a:t>13/06/2021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66363-0708-4B48-AD2C-3ECE5429D853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227CDA-CAF5-433A-BCEB-DE017B87989B}" type="datetimeFigureOut">
              <a:rPr lang="en-GB" smtClean="0"/>
              <a:t>13/06/2021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66363-0708-4B48-AD2C-3ECE5429D853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227CDA-CAF5-433A-BCEB-DE017B87989B}" type="datetimeFigureOut">
              <a:rPr lang="en-GB" smtClean="0"/>
              <a:t>13/06/2021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66363-0708-4B48-AD2C-3ECE5429D853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B227CDA-CAF5-433A-BCEB-DE017B87989B}" type="datetimeFigureOut">
              <a:rPr lang="en-GB" smtClean="0"/>
              <a:t>13/06/2021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ED66363-0708-4B48-AD2C-3ECE5429D853}" type="slidenum">
              <a:rPr lang="en-GB" smtClean="0"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39552" y="1844824"/>
            <a:ext cx="7772400" cy="1470025"/>
          </a:xfrm>
        </p:spPr>
        <p:txBody>
          <a:bodyPr/>
          <a:lstStyle/>
          <a:p>
            <a:r>
              <a:rPr lang="en-GB" b="1" u="sng" dirty="0">
                <a:solidFill>
                  <a:srgbClr val="0000CC"/>
                </a:solidFill>
              </a:rPr>
              <a:t>Becoming a Prospero Expert!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1640" y="3573016"/>
            <a:ext cx="6400800" cy="1752600"/>
          </a:xfrm>
        </p:spPr>
        <p:txBody>
          <a:bodyPr>
            <a:normAutofit/>
          </a:bodyPr>
          <a:lstStyle/>
          <a:p>
            <a:r>
              <a:rPr lang="en-GB" b="1" u="sng" dirty="0">
                <a:solidFill>
                  <a:schemeClr val="tx1"/>
                </a:solidFill>
              </a:rPr>
              <a:t>L.O- To understand texts</a:t>
            </a:r>
          </a:p>
          <a:p>
            <a:r>
              <a:rPr lang="en-GB" b="1" u="sng">
                <a:solidFill>
                  <a:schemeClr val="tx1"/>
                </a:solidFill>
              </a:rPr>
              <a:t>C: 2f</a:t>
            </a:r>
            <a:endParaRPr lang="en-GB" b="1" u="sng" dirty="0">
              <a:solidFill>
                <a:schemeClr val="tx1"/>
              </a:solidFill>
            </a:endParaRPr>
          </a:p>
        </p:txBody>
      </p:sp>
      <p:pic>
        <p:nvPicPr>
          <p:cNvPr id="15362" name="Picture 2" descr="http://marketinghackz.com/wp-content/uploads/2011/04/be-known-as-an-expert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79912" y="404664"/>
            <a:ext cx="1584176" cy="169127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3528" y="404664"/>
            <a:ext cx="8496944" cy="1900808"/>
          </a:xfrm>
          <a:solidFill>
            <a:srgbClr val="FFFF00"/>
          </a:solidFill>
          <a:ln>
            <a:solidFill>
              <a:srgbClr val="7030A0"/>
            </a:solidFill>
          </a:ln>
        </p:spPr>
        <p:txBody>
          <a:bodyPr>
            <a:normAutofit/>
          </a:bodyPr>
          <a:lstStyle/>
          <a:p>
            <a:pPr algn="ctr">
              <a:buNone/>
            </a:pPr>
            <a:r>
              <a:rPr lang="en-GB" b="1" dirty="0">
                <a:solidFill>
                  <a:srgbClr val="FF0066"/>
                </a:solidFill>
              </a:rPr>
              <a:t>Starter: </a:t>
            </a:r>
            <a:r>
              <a:rPr lang="en-GB" dirty="0">
                <a:latin typeface="Arial" pitchFamily="34" charset="0"/>
                <a:cs typeface="Arial" pitchFamily="34" charset="0"/>
              </a:rPr>
              <a:t>In your groups, create an acrostic poem on what we have learnt so far about the character of  Prospero.</a:t>
            </a:r>
          </a:p>
        </p:txBody>
      </p:sp>
      <p:pic>
        <p:nvPicPr>
          <p:cNvPr id="2050" name="Picture 2" descr="http://cdn.theatermania.com/article/11048/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84168" y="3645024"/>
            <a:ext cx="2676297" cy="2808312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251520" y="2780928"/>
            <a:ext cx="6048672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latin typeface="Arial" pitchFamily="34" charset="0"/>
                <a:cs typeface="Arial" pitchFamily="34" charset="0"/>
              </a:rPr>
              <a:t>P – POSSESSES MAGICAL POWERS</a:t>
            </a:r>
          </a:p>
          <a:p>
            <a:r>
              <a:rPr lang="en-GB" sz="2400" b="1" dirty="0">
                <a:latin typeface="Arial" pitchFamily="34" charset="0"/>
                <a:cs typeface="Arial" pitchFamily="34" charset="0"/>
              </a:rPr>
              <a:t>R</a:t>
            </a:r>
          </a:p>
          <a:p>
            <a:r>
              <a:rPr lang="en-GB" sz="2400" b="1" dirty="0">
                <a:latin typeface="Arial" pitchFamily="34" charset="0"/>
                <a:cs typeface="Arial" pitchFamily="34" charset="0"/>
              </a:rPr>
              <a:t>O</a:t>
            </a:r>
          </a:p>
          <a:p>
            <a:r>
              <a:rPr lang="en-GB" sz="2400" b="1" dirty="0">
                <a:latin typeface="Arial" pitchFamily="34" charset="0"/>
                <a:cs typeface="Arial" pitchFamily="34" charset="0"/>
              </a:rPr>
              <a:t>S</a:t>
            </a:r>
          </a:p>
          <a:p>
            <a:r>
              <a:rPr lang="en-GB" sz="2400" b="1" dirty="0">
                <a:latin typeface="Arial" pitchFamily="34" charset="0"/>
                <a:cs typeface="Arial" pitchFamily="34" charset="0"/>
              </a:rPr>
              <a:t>P</a:t>
            </a:r>
          </a:p>
          <a:p>
            <a:r>
              <a:rPr lang="en-GB" sz="2400" b="1" dirty="0">
                <a:latin typeface="Arial" pitchFamily="34" charset="0"/>
                <a:cs typeface="Arial" pitchFamily="34" charset="0"/>
              </a:rPr>
              <a:t>E</a:t>
            </a:r>
          </a:p>
          <a:p>
            <a:r>
              <a:rPr lang="en-GB" sz="2400" b="1" dirty="0">
                <a:latin typeface="Arial" pitchFamily="34" charset="0"/>
                <a:cs typeface="Arial" pitchFamily="34" charset="0"/>
              </a:rPr>
              <a:t>R</a:t>
            </a:r>
          </a:p>
          <a:p>
            <a:r>
              <a:rPr lang="en-GB" sz="2400" b="1" dirty="0">
                <a:latin typeface="Arial" pitchFamily="34" charset="0"/>
                <a:cs typeface="Arial" pitchFamily="34" charset="0"/>
              </a:rPr>
              <a:t>O</a:t>
            </a:r>
          </a:p>
        </p:txBody>
      </p:sp>
      <p:pic>
        <p:nvPicPr>
          <p:cNvPr id="2052" name="Picture 4" descr="http://cache2.artprintimages.com/lrg/12/1294/AR5O000Z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164288" y="1988840"/>
            <a:ext cx="1619672" cy="129573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1520" y="476672"/>
            <a:ext cx="8568952" cy="1143000"/>
          </a:xfrm>
        </p:spPr>
        <p:txBody>
          <a:bodyPr>
            <a:normAutofit fontScale="90000"/>
          </a:bodyPr>
          <a:lstStyle/>
          <a:p>
            <a:r>
              <a:rPr lang="en-GB" b="1" u="sng" dirty="0">
                <a:solidFill>
                  <a:srgbClr val="FF0066"/>
                </a:solidFill>
                <a:latin typeface="Arial" pitchFamily="34" charset="0"/>
                <a:cs typeface="Arial" pitchFamily="34" charset="0"/>
              </a:rPr>
              <a:t>Prospero Character Study</a:t>
            </a:r>
            <a:br>
              <a:rPr lang="en-GB" dirty="0">
                <a:latin typeface="Arial" pitchFamily="34" charset="0"/>
                <a:cs typeface="Arial" pitchFamily="34" charset="0"/>
              </a:rPr>
            </a:br>
            <a:r>
              <a:rPr lang="en-GB" sz="2600" dirty="0">
                <a:latin typeface="Arial" pitchFamily="34" charset="0"/>
                <a:cs typeface="Arial" pitchFamily="34" charset="0"/>
              </a:rPr>
              <a:t>1) </a:t>
            </a:r>
            <a:r>
              <a:rPr lang="en-GB" sz="2600" i="1" dirty="0">
                <a:latin typeface="Arial" pitchFamily="34" charset="0"/>
                <a:cs typeface="Arial" pitchFamily="34" charset="0"/>
              </a:rPr>
              <a:t>Write down 5 adjectives that you feel describe Prospero</a:t>
            </a:r>
            <a:br>
              <a:rPr lang="en-GB" sz="2600" i="1" dirty="0">
                <a:latin typeface="Arial" pitchFamily="34" charset="0"/>
                <a:cs typeface="Arial" pitchFamily="34" charset="0"/>
              </a:rPr>
            </a:br>
            <a:r>
              <a:rPr lang="en-GB" sz="2600" i="1" dirty="0">
                <a:latin typeface="Arial" pitchFamily="34" charset="0"/>
                <a:cs typeface="Arial" pitchFamily="34" charset="0"/>
              </a:rPr>
              <a:t>2) Use your thesaurus to come up with interesting adjectives</a:t>
            </a:r>
            <a:endParaRPr lang="en-GB" sz="2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2564904"/>
            <a:ext cx="2026568" cy="1512168"/>
          </a:xfrm>
          <a:solidFill>
            <a:srgbClr val="FFFF00"/>
          </a:solidFill>
          <a:ln>
            <a:solidFill>
              <a:srgbClr val="7030A0"/>
            </a:solidFill>
          </a:ln>
        </p:spPr>
        <p:txBody>
          <a:bodyPr>
            <a:normAutofit fontScale="25000" lnSpcReduction="20000"/>
          </a:bodyPr>
          <a:lstStyle/>
          <a:p>
            <a:pPr>
              <a:buNone/>
            </a:pPr>
            <a:r>
              <a:rPr lang="en-GB" sz="7200" dirty="0">
                <a:latin typeface="Arial" pitchFamily="34" charset="0"/>
                <a:cs typeface="Arial" pitchFamily="34" charset="0"/>
              </a:rPr>
              <a:t>Cruel</a:t>
            </a:r>
          </a:p>
          <a:p>
            <a:pPr>
              <a:buFontTx/>
              <a:buChar char="-"/>
            </a:pPr>
            <a:r>
              <a:rPr lang="en-GB" sz="7200" i="1" dirty="0">
                <a:latin typeface="Arial" pitchFamily="34" charset="0"/>
                <a:cs typeface="Arial" pitchFamily="34" charset="0"/>
              </a:rPr>
              <a:t>Mean</a:t>
            </a:r>
          </a:p>
          <a:p>
            <a:pPr>
              <a:buFontTx/>
              <a:buChar char="-"/>
            </a:pPr>
            <a:r>
              <a:rPr lang="en-GB" sz="7200" i="1" dirty="0">
                <a:latin typeface="Arial" pitchFamily="34" charset="0"/>
                <a:cs typeface="Arial" pitchFamily="34" charset="0"/>
              </a:rPr>
              <a:t>Nasty</a:t>
            </a:r>
          </a:p>
          <a:p>
            <a:pPr>
              <a:buFontTx/>
              <a:buChar char="-"/>
            </a:pPr>
            <a:r>
              <a:rPr lang="en-GB" sz="7200" i="1" dirty="0">
                <a:latin typeface="Arial" pitchFamily="34" charset="0"/>
                <a:cs typeface="Arial" pitchFamily="34" charset="0"/>
              </a:rPr>
              <a:t>Malicious</a:t>
            </a:r>
          </a:p>
          <a:p>
            <a:pPr>
              <a:buFontTx/>
              <a:buChar char="-"/>
            </a:pPr>
            <a:r>
              <a:rPr lang="en-GB" sz="7200" i="1" dirty="0">
                <a:latin typeface="Arial" pitchFamily="34" charset="0"/>
                <a:cs typeface="Arial" pitchFamily="34" charset="0"/>
              </a:rPr>
              <a:t>Unkind</a:t>
            </a:r>
          </a:p>
          <a:p>
            <a:pPr>
              <a:buFontTx/>
              <a:buChar char="-"/>
            </a:pPr>
            <a:endParaRPr lang="en-GB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Picture 2" descr="http://cdn.theatermania.com/article/11048/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75856" y="2564904"/>
            <a:ext cx="2676297" cy="2808312"/>
          </a:xfrm>
          <a:prstGeom prst="rect">
            <a:avLst/>
          </a:prstGeom>
          <a:noFill/>
        </p:spPr>
      </p:pic>
      <p:cxnSp>
        <p:nvCxnSpPr>
          <p:cNvPr id="6" name="Straight Arrow Connector 5"/>
          <p:cNvCxnSpPr>
            <a:stCxn id="4" idx="1"/>
          </p:cNvCxnSpPr>
          <p:nvPr/>
        </p:nvCxnSpPr>
        <p:spPr>
          <a:xfrm flipH="1" flipV="1">
            <a:off x="2627784" y="3573016"/>
            <a:ext cx="648072" cy="396044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1520" y="476672"/>
            <a:ext cx="8568952" cy="1143000"/>
          </a:xfrm>
        </p:spPr>
        <p:txBody>
          <a:bodyPr>
            <a:normAutofit fontScale="90000"/>
          </a:bodyPr>
          <a:lstStyle/>
          <a:p>
            <a:r>
              <a:rPr lang="en-GB" b="1" u="sng" dirty="0">
                <a:solidFill>
                  <a:srgbClr val="FF0066"/>
                </a:solidFill>
                <a:latin typeface="Arial" pitchFamily="34" charset="0"/>
                <a:cs typeface="Arial" pitchFamily="34" charset="0"/>
              </a:rPr>
              <a:t>Prospero Character Study</a:t>
            </a:r>
            <a:br>
              <a:rPr lang="en-GB" b="1" u="sng" dirty="0">
                <a:solidFill>
                  <a:srgbClr val="FF0066"/>
                </a:solidFill>
                <a:latin typeface="Arial" pitchFamily="34" charset="0"/>
                <a:cs typeface="Arial" pitchFamily="34" charset="0"/>
              </a:rPr>
            </a:br>
            <a:r>
              <a:rPr lang="en-GB" b="1" i="1" u="sng" dirty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Evidence it</a:t>
            </a:r>
            <a:br>
              <a:rPr lang="en-GB" dirty="0">
                <a:latin typeface="Arial" pitchFamily="34" charset="0"/>
                <a:cs typeface="Arial" pitchFamily="34" charset="0"/>
              </a:rPr>
            </a:br>
            <a:endParaRPr lang="en-GB" sz="2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5536" y="2996952"/>
            <a:ext cx="2026568" cy="1512168"/>
          </a:xfrm>
          <a:solidFill>
            <a:srgbClr val="FFFF00"/>
          </a:solidFill>
          <a:ln>
            <a:solidFill>
              <a:srgbClr val="7030A0"/>
            </a:solidFill>
          </a:ln>
        </p:spPr>
        <p:txBody>
          <a:bodyPr>
            <a:normAutofit fontScale="25000" lnSpcReduction="20000"/>
          </a:bodyPr>
          <a:lstStyle/>
          <a:p>
            <a:pPr>
              <a:buNone/>
            </a:pPr>
            <a:r>
              <a:rPr lang="en-GB" sz="7200" dirty="0">
                <a:latin typeface="Arial" pitchFamily="34" charset="0"/>
                <a:cs typeface="Arial" pitchFamily="34" charset="0"/>
              </a:rPr>
              <a:t>Cruel</a:t>
            </a:r>
          </a:p>
          <a:p>
            <a:pPr>
              <a:buFontTx/>
              <a:buChar char="-"/>
            </a:pPr>
            <a:r>
              <a:rPr lang="en-GB" sz="7200" i="1" dirty="0">
                <a:latin typeface="Arial" pitchFamily="34" charset="0"/>
                <a:cs typeface="Arial" pitchFamily="34" charset="0"/>
              </a:rPr>
              <a:t>Mean</a:t>
            </a:r>
          </a:p>
          <a:p>
            <a:pPr>
              <a:buFontTx/>
              <a:buChar char="-"/>
            </a:pPr>
            <a:r>
              <a:rPr lang="en-GB" sz="7200" i="1" dirty="0">
                <a:latin typeface="Arial" pitchFamily="34" charset="0"/>
                <a:cs typeface="Arial" pitchFamily="34" charset="0"/>
              </a:rPr>
              <a:t>Nasty</a:t>
            </a:r>
          </a:p>
          <a:p>
            <a:pPr>
              <a:buFontTx/>
              <a:buChar char="-"/>
            </a:pPr>
            <a:r>
              <a:rPr lang="en-GB" sz="7200" i="1" dirty="0">
                <a:latin typeface="Arial" pitchFamily="34" charset="0"/>
                <a:cs typeface="Arial" pitchFamily="34" charset="0"/>
              </a:rPr>
              <a:t>Malicious</a:t>
            </a:r>
          </a:p>
          <a:p>
            <a:pPr>
              <a:buFontTx/>
              <a:buChar char="-"/>
            </a:pPr>
            <a:r>
              <a:rPr lang="en-GB" sz="7200" i="1" dirty="0">
                <a:latin typeface="Arial" pitchFamily="34" charset="0"/>
                <a:cs typeface="Arial" pitchFamily="34" charset="0"/>
              </a:rPr>
              <a:t>Unkind</a:t>
            </a:r>
          </a:p>
          <a:p>
            <a:pPr>
              <a:buFontTx/>
              <a:buChar char="-"/>
            </a:pPr>
            <a:endParaRPr lang="en-GB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Picture 2" descr="http://cdn.theatermania.com/article/11048/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75856" y="2564904"/>
            <a:ext cx="2676297" cy="2808312"/>
          </a:xfrm>
          <a:prstGeom prst="rect">
            <a:avLst/>
          </a:prstGeom>
          <a:noFill/>
        </p:spPr>
      </p:pic>
      <p:cxnSp>
        <p:nvCxnSpPr>
          <p:cNvPr id="6" name="Straight Arrow Connector 5"/>
          <p:cNvCxnSpPr>
            <a:stCxn id="4" idx="1"/>
          </p:cNvCxnSpPr>
          <p:nvPr/>
        </p:nvCxnSpPr>
        <p:spPr>
          <a:xfrm flipH="1" flipV="1">
            <a:off x="2627784" y="3573016"/>
            <a:ext cx="648072" cy="396044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pic>
        <p:nvPicPr>
          <p:cNvPr id="21506" name="Picture 2" descr="http://www.idea.gov.uk/idk/aio/816965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666759" y="260648"/>
            <a:ext cx="1477241" cy="936104"/>
          </a:xfrm>
          <a:prstGeom prst="rect">
            <a:avLst/>
          </a:prstGeom>
          <a:noFill/>
        </p:spPr>
      </p:pic>
      <p:pic>
        <p:nvPicPr>
          <p:cNvPr id="21508" name="Picture 4" descr="http://2.bp.blogspot.com/-OaZ6R9-N84A/TW72xdXYHVI/AAAAAAAAFQQ/R607I2XnWLI/s1600/evidence-75x75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79512" y="188640"/>
            <a:ext cx="1152128" cy="1152128"/>
          </a:xfrm>
          <a:prstGeom prst="rect">
            <a:avLst/>
          </a:prstGeom>
          <a:noFill/>
        </p:spPr>
      </p:pic>
      <p:sp>
        <p:nvSpPr>
          <p:cNvPr id="8" name="Rounded Rectangular Callout 7"/>
          <p:cNvSpPr/>
          <p:nvPr/>
        </p:nvSpPr>
        <p:spPr>
          <a:xfrm>
            <a:off x="323528" y="4941168"/>
            <a:ext cx="2664296" cy="1368152"/>
          </a:xfrm>
          <a:prstGeom prst="wedgeRoundRectCallout">
            <a:avLst>
              <a:gd name="adj1" fmla="val 96147"/>
              <a:gd name="adj2" fmla="val -142711"/>
              <a:gd name="adj3" fmla="val 16667"/>
            </a:avLst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>
                <a:latin typeface="Arial" pitchFamily="34" charset="0"/>
                <a:cs typeface="Arial" pitchFamily="34" charset="0"/>
              </a:rPr>
              <a:t>‘I’ll rack thee with old cramps, Fill all thy bones with aches, make thee roar’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156176" y="1844824"/>
            <a:ext cx="2736304" cy="4832092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22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1)</a:t>
            </a:r>
          </a:p>
          <a:p>
            <a:r>
              <a:rPr lang="en-GB" sz="22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Find quotes to prove your initial responses on the character of Prospero</a:t>
            </a:r>
          </a:p>
          <a:p>
            <a:endParaRPr lang="en-GB" sz="22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r>
              <a:rPr lang="en-GB" sz="22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2)</a:t>
            </a:r>
          </a:p>
          <a:p>
            <a:r>
              <a:rPr lang="en-GB" sz="22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Can you add any more attributes to your character study. They could be mental or emotional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247</TotalTime>
  <Words>149</Words>
  <Application>Microsoft Office PowerPoint</Application>
  <PresentationFormat>On-screen Show (4:3)</PresentationFormat>
  <Paragraphs>34</Paragraphs>
  <Slides>4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7" baseType="lpstr">
      <vt:lpstr>Arial</vt:lpstr>
      <vt:lpstr>Calibri</vt:lpstr>
      <vt:lpstr>Office Theme</vt:lpstr>
      <vt:lpstr>Becoming a Prospero Expert!</vt:lpstr>
      <vt:lpstr>PowerPoint Presentation</vt:lpstr>
      <vt:lpstr>Prospero Character Study 1) Write down 5 adjectives that you feel describe Prospero 2) Use your thesaurus to come up with interesting adjectives</vt:lpstr>
      <vt:lpstr>Prospero Character Study Evidence it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Becoming a Prospero Expert!</dc:title>
  <dc:creator>emma</dc:creator>
  <cp:lastModifiedBy>Taiyibha Ahmed</cp:lastModifiedBy>
  <cp:revision>3</cp:revision>
  <dcterms:created xsi:type="dcterms:W3CDTF">2012-02-05T12:08:16Z</dcterms:created>
  <dcterms:modified xsi:type="dcterms:W3CDTF">2021-06-13T17:20:31Z</dcterms:modified>
</cp:coreProperties>
</file>