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13286-D4D4-499F-9B5A-B0538D1A400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62267-FC5F-41B7-8BFC-AF3D977C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272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13286-D4D4-499F-9B5A-B0538D1A400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62267-FC5F-41B7-8BFC-AF3D977C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88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13286-D4D4-499F-9B5A-B0538D1A400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62267-FC5F-41B7-8BFC-AF3D977C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95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13286-D4D4-499F-9B5A-B0538D1A400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62267-FC5F-41B7-8BFC-AF3D977C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323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13286-D4D4-499F-9B5A-B0538D1A400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62267-FC5F-41B7-8BFC-AF3D977C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217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13286-D4D4-499F-9B5A-B0538D1A400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62267-FC5F-41B7-8BFC-AF3D977C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284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13286-D4D4-499F-9B5A-B0538D1A400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62267-FC5F-41B7-8BFC-AF3D977C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650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13286-D4D4-499F-9B5A-B0538D1A400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62267-FC5F-41B7-8BFC-AF3D977C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148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13286-D4D4-499F-9B5A-B0538D1A400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62267-FC5F-41B7-8BFC-AF3D977C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934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13286-D4D4-499F-9B5A-B0538D1A400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62267-FC5F-41B7-8BFC-AF3D977C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93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13286-D4D4-499F-9B5A-B0538D1A400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62267-FC5F-41B7-8BFC-AF3D977C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857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13286-D4D4-499F-9B5A-B0538D1A400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62267-FC5F-41B7-8BFC-AF3D977C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847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5840" y="627017"/>
            <a:ext cx="981020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cursive" panose="00000500000000000000" pitchFamily="2" charset="0"/>
              </a:rPr>
              <a:t>The kitten drinks the milk.</a:t>
            </a:r>
            <a:endParaRPr lang="en-GB" sz="8000" dirty="0">
              <a:latin typeface="HfW cursive" panose="00000500000000000000" pitchFamily="2" charset="0"/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35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852"/>
    </mc:Choice>
    <mc:Fallback>
      <p:transition spd="slow" advTm="888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2021-01-21T16:44:23Z</dcterms:created>
  <dcterms:modified xsi:type="dcterms:W3CDTF">2021-01-21T16:44:30Z</dcterms:modified>
</cp:coreProperties>
</file>